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8"/>
  </p:notesMasterIdLst>
  <p:handoutMasterIdLst>
    <p:handoutMasterId r:id="rId39"/>
  </p:handoutMasterIdLst>
  <p:sldIdLst>
    <p:sldId id="258" r:id="rId3"/>
    <p:sldId id="260" r:id="rId4"/>
    <p:sldId id="261" r:id="rId5"/>
    <p:sldId id="262" r:id="rId6"/>
    <p:sldId id="263" r:id="rId7"/>
    <p:sldId id="265" r:id="rId8"/>
    <p:sldId id="264" r:id="rId9"/>
    <p:sldId id="266" r:id="rId10"/>
    <p:sldId id="272" r:id="rId11"/>
    <p:sldId id="298" r:id="rId12"/>
    <p:sldId id="273" r:id="rId13"/>
    <p:sldId id="277" r:id="rId14"/>
    <p:sldId id="274"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75" r:id="rId35"/>
    <p:sldId id="276" r:id="rId36"/>
    <p:sldId id="297" r:id="rId37"/>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7431" autoAdjust="0"/>
  </p:normalViewPr>
  <p:slideViewPr>
    <p:cSldViewPr>
      <p:cViewPr varScale="1">
        <p:scale>
          <a:sx n="89" d="100"/>
          <a:sy n="89" d="100"/>
        </p:scale>
        <p:origin x="998" y="101"/>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6" d="100"/>
          <a:sy n="86" d="100"/>
        </p:scale>
        <p:origin x="3928"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54e9a463a22ba2d" providerId="LiveId" clId="{23B56470-E08B-4EF9-89AF-C5F535032ECF}"/>
    <pc:docChg chg="undo custSel addSld modSld">
      <pc:chgData name="" userId="354e9a463a22ba2d" providerId="LiveId" clId="{23B56470-E08B-4EF9-89AF-C5F535032ECF}" dt="2017-10-19T20:09:15.929" v="1109" actId="5793"/>
      <pc:docMkLst>
        <pc:docMk/>
      </pc:docMkLst>
      <pc:sldChg chg="modTransition">
        <pc:chgData name="" userId="354e9a463a22ba2d" providerId="LiveId" clId="{23B56470-E08B-4EF9-89AF-C5F535032ECF}" dt="2017-10-18T13:01:35.453" v="0" actId="20577"/>
        <pc:sldMkLst>
          <pc:docMk/>
          <pc:sldMk cId="3093014092" sldId="263"/>
        </pc:sldMkLst>
      </pc:sldChg>
      <pc:sldChg chg="modTransition">
        <pc:chgData name="" userId="354e9a463a22ba2d" providerId="LiveId" clId="{23B56470-E08B-4EF9-89AF-C5F535032ECF}" dt="2017-10-18T13:01:35.453" v="0" actId="20577"/>
        <pc:sldMkLst>
          <pc:docMk/>
          <pc:sldMk cId="2570944670" sldId="265"/>
        </pc:sldMkLst>
      </pc:sldChg>
      <pc:sldChg chg="modTransition">
        <pc:chgData name="" userId="354e9a463a22ba2d" providerId="LiveId" clId="{23B56470-E08B-4EF9-89AF-C5F535032ECF}" dt="2017-10-18T13:02:05.593" v="1" actId="20577"/>
        <pc:sldMkLst>
          <pc:docMk/>
          <pc:sldMk cId="2165702018" sldId="267"/>
        </pc:sldMkLst>
      </pc:sldChg>
      <pc:sldChg chg="modTransition">
        <pc:chgData name="" userId="354e9a463a22ba2d" providerId="LiveId" clId="{23B56470-E08B-4EF9-89AF-C5F535032ECF}" dt="2017-10-18T13:02:05.593" v="1" actId="20577"/>
        <pc:sldMkLst>
          <pc:docMk/>
          <pc:sldMk cId="2215050123" sldId="268"/>
        </pc:sldMkLst>
      </pc:sldChg>
      <pc:sldChg chg="modTransition">
        <pc:chgData name="" userId="354e9a463a22ba2d" providerId="LiveId" clId="{23B56470-E08B-4EF9-89AF-C5F535032ECF}" dt="2017-10-18T13:02:05.593" v="1" actId="20577"/>
        <pc:sldMkLst>
          <pc:docMk/>
          <pc:sldMk cId="1932645258" sldId="269"/>
        </pc:sldMkLst>
      </pc:sldChg>
      <pc:sldChg chg="modTransition">
        <pc:chgData name="" userId="354e9a463a22ba2d" providerId="LiveId" clId="{23B56470-E08B-4EF9-89AF-C5F535032ECF}" dt="2017-10-18T13:02:05.593" v="1" actId="20577"/>
        <pc:sldMkLst>
          <pc:docMk/>
          <pc:sldMk cId="1931260872" sldId="270"/>
        </pc:sldMkLst>
      </pc:sldChg>
      <pc:sldChg chg="addSp delSp modSp add delAnim modAnim">
        <pc:chgData name="" userId="354e9a463a22ba2d" providerId="LiveId" clId="{23B56470-E08B-4EF9-89AF-C5F535032ECF}" dt="2017-10-19T19:15:07.599" v="53" actId="14100"/>
        <pc:sldMkLst>
          <pc:docMk/>
          <pc:sldMk cId="1495158691" sldId="272"/>
        </pc:sldMkLst>
        <pc:spChg chg="mod">
          <ac:chgData name="" userId="354e9a463a22ba2d" providerId="LiveId" clId="{23B56470-E08B-4EF9-89AF-C5F535032ECF}" dt="2017-10-19T17:45:00.707" v="44" actId="20577"/>
          <ac:spMkLst>
            <pc:docMk/>
            <pc:sldMk cId="1495158691" sldId="272"/>
            <ac:spMk id="2" creationId="{B85613F3-A235-463A-A41A-089866939D42}"/>
          </ac:spMkLst>
        </pc:spChg>
        <pc:spChg chg="del">
          <ac:chgData name="" userId="354e9a463a22ba2d" providerId="LiveId" clId="{23B56470-E08B-4EF9-89AF-C5F535032ECF}" dt="2017-10-19T19:09:44.207" v="45" actId="14100"/>
          <ac:spMkLst>
            <pc:docMk/>
            <pc:sldMk cId="1495158691" sldId="272"/>
            <ac:spMk id="3" creationId="{C424A249-5808-436E-B512-BE029EAEE0D2}"/>
          </ac:spMkLst>
        </pc:spChg>
        <pc:spChg chg="add del mod">
          <ac:chgData name="" userId="354e9a463a22ba2d" providerId="LiveId" clId="{23B56470-E08B-4EF9-89AF-C5F535032ECF}" dt="2017-10-19T19:15:01.452" v="51" actId="14100"/>
          <ac:spMkLst>
            <pc:docMk/>
            <pc:sldMk cId="1495158691" sldId="272"/>
            <ac:spMk id="6" creationId="{9A015CFD-3938-42D6-A48F-9D3560DBC776}"/>
          </ac:spMkLst>
        </pc:spChg>
        <pc:picChg chg="add del mod">
          <ac:chgData name="" userId="354e9a463a22ba2d" providerId="LiveId" clId="{23B56470-E08B-4EF9-89AF-C5F535032ECF}" dt="2017-10-19T19:14:38.423" v="50" actId="478"/>
          <ac:picMkLst>
            <pc:docMk/>
            <pc:sldMk cId="1495158691" sldId="272"/>
            <ac:picMk id="4" creationId="{7672E3A6-B3C4-49F4-A082-3A283FEDC22F}"/>
          </ac:picMkLst>
        </pc:picChg>
        <pc:picChg chg="add mod">
          <ac:chgData name="" userId="354e9a463a22ba2d" providerId="LiveId" clId="{23B56470-E08B-4EF9-89AF-C5F535032ECF}" dt="2017-10-19T19:15:07.599" v="53" actId="14100"/>
          <ac:picMkLst>
            <pc:docMk/>
            <pc:sldMk cId="1495158691" sldId="272"/>
            <ac:picMk id="7" creationId="{DFEFBC6A-6856-4241-97C0-B71472E3E524}"/>
          </ac:picMkLst>
        </pc:picChg>
      </pc:sldChg>
      <pc:sldChg chg="addSp modSp add">
        <pc:chgData name="" userId="354e9a463a22ba2d" providerId="LiveId" clId="{23B56470-E08B-4EF9-89AF-C5F535032ECF}" dt="2017-10-18T14:49:50" v="3" actId="20577"/>
        <pc:sldMkLst>
          <pc:docMk/>
          <pc:sldMk cId="4094306524" sldId="272"/>
        </pc:sldMkLst>
        <pc:picChg chg="add mod">
          <ac:chgData name="" userId="354e9a463a22ba2d" providerId="LiveId" clId="{23B56470-E08B-4EF9-89AF-C5F535032ECF}" dt="2017-10-18T14:49:50" v="3" actId="20577"/>
          <ac:picMkLst>
            <pc:docMk/>
            <pc:sldMk cId="4094306524" sldId="272"/>
            <ac:picMk id="5" creationId="{014FFC41-7CBA-4349-9E58-9308B59AF989}"/>
          </ac:picMkLst>
        </pc:picChg>
      </pc:sldChg>
      <pc:sldChg chg="modSp add">
        <pc:chgData name="" userId="354e9a463a22ba2d" providerId="LiveId" clId="{23B56470-E08B-4EF9-89AF-C5F535032ECF}" dt="2017-10-19T19:44:05.725" v="139" actId="20577"/>
        <pc:sldMkLst>
          <pc:docMk/>
          <pc:sldMk cId="265833601" sldId="273"/>
        </pc:sldMkLst>
        <pc:spChg chg="mod">
          <ac:chgData name="" userId="354e9a463a22ba2d" providerId="LiveId" clId="{23B56470-E08B-4EF9-89AF-C5F535032ECF}" dt="2017-10-19T19:43:38.485" v="86" actId="20577"/>
          <ac:spMkLst>
            <pc:docMk/>
            <pc:sldMk cId="265833601" sldId="273"/>
            <ac:spMk id="2" creationId="{E6F39408-0F67-4108-8E95-020832F6A902}"/>
          </ac:spMkLst>
        </pc:spChg>
        <pc:spChg chg="mod">
          <ac:chgData name="" userId="354e9a463a22ba2d" providerId="LiveId" clId="{23B56470-E08B-4EF9-89AF-C5F535032ECF}" dt="2017-10-19T19:44:05.725" v="139" actId="20577"/>
          <ac:spMkLst>
            <pc:docMk/>
            <pc:sldMk cId="265833601" sldId="273"/>
            <ac:spMk id="3" creationId="{04B0C9D3-D656-462B-AF40-402048D30FB2}"/>
          </ac:spMkLst>
        </pc:spChg>
      </pc:sldChg>
      <pc:sldChg chg="modSp add">
        <pc:chgData name="" userId="354e9a463a22ba2d" providerId="LiveId" clId="{23B56470-E08B-4EF9-89AF-C5F535032ECF}" dt="2017-10-19T19:44:25.523" v="147" actId="20577"/>
        <pc:sldMkLst>
          <pc:docMk/>
          <pc:sldMk cId="3262897107" sldId="274"/>
        </pc:sldMkLst>
        <pc:spChg chg="mod">
          <ac:chgData name="" userId="354e9a463a22ba2d" providerId="LiveId" clId="{23B56470-E08B-4EF9-89AF-C5F535032ECF}" dt="2017-10-19T19:44:21.749" v="144" actId="20577"/>
          <ac:spMkLst>
            <pc:docMk/>
            <pc:sldMk cId="3262897107" sldId="274"/>
            <ac:spMk id="2" creationId="{5BD684E9-D37A-487C-BF78-B61DCA7C090D}"/>
          </ac:spMkLst>
        </pc:spChg>
        <pc:spChg chg="mod">
          <ac:chgData name="" userId="354e9a463a22ba2d" providerId="LiveId" clId="{23B56470-E08B-4EF9-89AF-C5F535032ECF}" dt="2017-10-19T19:44:25.523" v="147" actId="20577"/>
          <ac:spMkLst>
            <pc:docMk/>
            <pc:sldMk cId="3262897107" sldId="274"/>
            <ac:spMk id="3" creationId="{7EF17AD9-DE3A-4FDD-927E-2C39FBA3B017}"/>
          </ac:spMkLst>
        </pc:spChg>
      </pc:sldChg>
      <pc:sldChg chg="modSp add">
        <pc:chgData name="" userId="354e9a463a22ba2d" providerId="LiveId" clId="{23B56470-E08B-4EF9-89AF-C5F535032ECF}" dt="2017-10-19T19:44:42.031" v="174" actId="20577"/>
        <pc:sldMkLst>
          <pc:docMk/>
          <pc:sldMk cId="741456706" sldId="275"/>
        </pc:sldMkLst>
        <pc:spChg chg="mod">
          <ac:chgData name="" userId="354e9a463a22ba2d" providerId="LiveId" clId="{23B56470-E08B-4EF9-89AF-C5F535032ECF}" dt="2017-10-19T19:44:42.031" v="174" actId="20577"/>
          <ac:spMkLst>
            <pc:docMk/>
            <pc:sldMk cId="741456706" sldId="275"/>
            <ac:spMk id="3" creationId="{7EF17AD9-DE3A-4FDD-927E-2C39FBA3B017}"/>
          </ac:spMkLst>
        </pc:spChg>
      </pc:sldChg>
      <pc:sldChg chg="modSp add">
        <pc:chgData name="" userId="354e9a463a22ba2d" providerId="LiveId" clId="{23B56470-E08B-4EF9-89AF-C5F535032ECF}" dt="2017-10-19T19:44:51.920" v="183" actId="20577"/>
        <pc:sldMkLst>
          <pc:docMk/>
          <pc:sldMk cId="1676795126" sldId="276"/>
        </pc:sldMkLst>
        <pc:spChg chg="mod">
          <ac:chgData name="" userId="354e9a463a22ba2d" providerId="LiveId" clId="{23B56470-E08B-4EF9-89AF-C5F535032ECF}" dt="2017-10-19T19:44:51.920" v="183" actId="20577"/>
          <ac:spMkLst>
            <pc:docMk/>
            <pc:sldMk cId="1676795126" sldId="276"/>
            <ac:spMk id="3" creationId="{7EF17AD9-DE3A-4FDD-927E-2C39FBA3B017}"/>
          </ac:spMkLst>
        </pc:spChg>
      </pc:sldChg>
      <pc:sldChg chg="addSp delSp modSp add">
        <pc:chgData name="" userId="354e9a463a22ba2d" providerId="LiveId" clId="{23B56470-E08B-4EF9-89AF-C5F535032ECF}" dt="2017-10-19T19:46:04.385" v="215" actId="1076"/>
        <pc:sldMkLst>
          <pc:docMk/>
          <pc:sldMk cId="2119580662" sldId="277"/>
        </pc:sldMkLst>
        <pc:spChg chg="mod">
          <ac:chgData name="" userId="354e9a463a22ba2d" providerId="LiveId" clId="{23B56470-E08B-4EF9-89AF-C5F535032ECF}" dt="2017-10-19T19:45:52.414" v="212" actId="20577"/>
          <ac:spMkLst>
            <pc:docMk/>
            <pc:sldMk cId="2119580662" sldId="277"/>
            <ac:spMk id="2" creationId="{9CB8D1F7-1FF7-4943-BEEA-F9ACD8152DA0}"/>
          </ac:spMkLst>
        </pc:spChg>
        <pc:spChg chg="del">
          <ac:chgData name="" userId="354e9a463a22ba2d" providerId="LiveId" clId="{23B56470-E08B-4EF9-89AF-C5F535032ECF}" dt="2017-10-19T19:45:58.364" v="213" actId="478"/>
          <ac:spMkLst>
            <pc:docMk/>
            <pc:sldMk cId="2119580662" sldId="277"/>
            <ac:spMk id="3" creationId="{CF33AD6D-FFF5-420E-A30A-FDBED8AE6222}"/>
          </ac:spMkLst>
        </pc:spChg>
        <pc:picChg chg="add mod">
          <ac:chgData name="" userId="354e9a463a22ba2d" providerId="LiveId" clId="{23B56470-E08B-4EF9-89AF-C5F535032ECF}" dt="2017-10-19T19:46:04.385" v="215" actId="1076"/>
          <ac:picMkLst>
            <pc:docMk/>
            <pc:sldMk cId="2119580662" sldId="277"/>
            <ac:picMk id="4" creationId="{0F879534-12BD-40D9-8391-9AECE0A1F075}"/>
          </ac:picMkLst>
        </pc:picChg>
      </pc:sldChg>
      <pc:sldChg chg="modSp add">
        <pc:chgData name="" userId="354e9a463a22ba2d" providerId="LiveId" clId="{23B56470-E08B-4EF9-89AF-C5F535032ECF}" dt="2017-10-19T19:46:57.296" v="268" actId="20577"/>
        <pc:sldMkLst>
          <pc:docMk/>
          <pc:sldMk cId="1021622431" sldId="278"/>
        </pc:sldMkLst>
        <pc:spChg chg="mod">
          <ac:chgData name="" userId="354e9a463a22ba2d" providerId="LiveId" clId="{23B56470-E08B-4EF9-89AF-C5F535032ECF}" dt="2017-10-19T19:46:24.446" v="235" actId="20577"/>
          <ac:spMkLst>
            <pc:docMk/>
            <pc:sldMk cId="1021622431" sldId="278"/>
            <ac:spMk id="2" creationId="{4ADF02B9-9CF6-488A-8588-A4B02E7E8D42}"/>
          </ac:spMkLst>
        </pc:spChg>
        <pc:spChg chg="mod">
          <ac:chgData name="" userId="354e9a463a22ba2d" providerId="LiveId" clId="{23B56470-E08B-4EF9-89AF-C5F535032ECF}" dt="2017-10-19T19:46:57.296" v="268" actId="20577"/>
          <ac:spMkLst>
            <pc:docMk/>
            <pc:sldMk cId="1021622431" sldId="278"/>
            <ac:spMk id="3" creationId="{056F58E2-6789-4AC2-B7B6-92BD02B5B605}"/>
          </ac:spMkLst>
        </pc:spChg>
      </pc:sldChg>
      <pc:sldChg chg="addSp delSp modSp add">
        <pc:chgData name="" userId="354e9a463a22ba2d" providerId="LiveId" clId="{23B56470-E08B-4EF9-89AF-C5F535032ECF}" dt="2017-10-19T19:48:05.106" v="309" actId="1038"/>
        <pc:sldMkLst>
          <pc:docMk/>
          <pc:sldMk cId="478644666" sldId="279"/>
        </pc:sldMkLst>
        <pc:spChg chg="mod">
          <ac:chgData name="" userId="354e9a463a22ba2d" providerId="LiveId" clId="{23B56470-E08B-4EF9-89AF-C5F535032ECF}" dt="2017-10-19T19:47:13.668" v="295" actId="20577"/>
          <ac:spMkLst>
            <pc:docMk/>
            <pc:sldMk cId="478644666" sldId="279"/>
            <ac:spMk id="2" creationId="{DBEC4CCB-64DB-4824-ADD9-667B62DA0AAC}"/>
          </ac:spMkLst>
        </pc:spChg>
        <pc:spChg chg="del">
          <ac:chgData name="" userId="354e9a463a22ba2d" providerId="LiveId" clId="{23B56470-E08B-4EF9-89AF-C5F535032ECF}" dt="2017-10-19T19:47:18.610" v="296" actId="478"/>
          <ac:spMkLst>
            <pc:docMk/>
            <pc:sldMk cId="478644666" sldId="279"/>
            <ac:spMk id="3" creationId="{92B6E3AB-A98D-4AA6-8B0B-C5D8F7FE4800}"/>
          </ac:spMkLst>
        </pc:spChg>
        <pc:picChg chg="add mod">
          <ac:chgData name="" userId="354e9a463a22ba2d" providerId="LiveId" clId="{23B56470-E08B-4EF9-89AF-C5F535032ECF}" dt="2017-10-19T19:47:32.849" v="298" actId="1076"/>
          <ac:picMkLst>
            <pc:docMk/>
            <pc:sldMk cId="478644666" sldId="279"/>
            <ac:picMk id="4" creationId="{382DB1ED-00F6-4F0A-885F-EA361D6E96F8}"/>
          </ac:picMkLst>
        </pc:picChg>
        <pc:picChg chg="add mod">
          <ac:chgData name="" userId="354e9a463a22ba2d" providerId="LiveId" clId="{23B56470-E08B-4EF9-89AF-C5F535032ECF}" dt="2017-10-19T19:48:05.106" v="309" actId="1038"/>
          <ac:picMkLst>
            <pc:docMk/>
            <pc:sldMk cId="478644666" sldId="279"/>
            <ac:picMk id="5" creationId="{DD706807-BCEB-4BEC-833B-37C427EF4A3B}"/>
          </ac:picMkLst>
        </pc:picChg>
      </pc:sldChg>
      <pc:sldChg chg="modSp add">
        <pc:chgData name="" userId="354e9a463a22ba2d" providerId="LiveId" clId="{23B56470-E08B-4EF9-89AF-C5F535032ECF}" dt="2017-10-19T19:50:11.225" v="468" actId="20577"/>
        <pc:sldMkLst>
          <pc:docMk/>
          <pc:sldMk cId="2385648244" sldId="280"/>
        </pc:sldMkLst>
        <pc:spChg chg="mod">
          <ac:chgData name="" userId="354e9a463a22ba2d" providerId="LiveId" clId="{23B56470-E08B-4EF9-89AF-C5F535032ECF}" dt="2017-10-19T19:48:41.132" v="338" actId="20577"/>
          <ac:spMkLst>
            <pc:docMk/>
            <pc:sldMk cId="2385648244" sldId="280"/>
            <ac:spMk id="2" creationId="{3639C5E1-4FB2-4955-BD86-C572F6949074}"/>
          </ac:spMkLst>
        </pc:spChg>
        <pc:spChg chg="mod">
          <ac:chgData name="" userId="354e9a463a22ba2d" providerId="LiveId" clId="{23B56470-E08B-4EF9-89AF-C5F535032ECF}" dt="2017-10-19T19:50:11.225" v="468" actId="20577"/>
          <ac:spMkLst>
            <pc:docMk/>
            <pc:sldMk cId="2385648244" sldId="280"/>
            <ac:spMk id="3" creationId="{B805B587-36BE-49F9-B46F-66C5984BC99F}"/>
          </ac:spMkLst>
        </pc:spChg>
      </pc:sldChg>
      <pc:sldChg chg="addSp delSp modSp add">
        <pc:chgData name="" userId="354e9a463a22ba2d" providerId="LiveId" clId="{23B56470-E08B-4EF9-89AF-C5F535032ECF}" dt="2017-10-19T19:50:56.498" v="485" actId="1076"/>
        <pc:sldMkLst>
          <pc:docMk/>
          <pc:sldMk cId="723563050" sldId="281"/>
        </pc:sldMkLst>
        <pc:spChg chg="mod">
          <ac:chgData name="" userId="354e9a463a22ba2d" providerId="LiveId" clId="{23B56470-E08B-4EF9-89AF-C5F535032ECF}" dt="2017-10-19T19:50:30.597" v="481" actId="20577"/>
          <ac:spMkLst>
            <pc:docMk/>
            <pc:sldMk cId="723563050" sldId="281"/>
            <ac:spMk id="2" creationId="{4BC94077-F1D8-41CE-BCFF-D51AAE1146BF}"/>
          </ac:spMkLst>
        </pc:spChg>
        <pc:spChg chg="del">
          <ac:chgData name="" userId="354e9a463a22ba2d" providerId="LiveId" clId="{23B56470-E08B-4EF9-89AF-C5F535032ECF}" dt="2017-10-19T19:50:32.919" v="482" actId="478"/>
          <ac:spMkLst>
            <pc:docMk/>
            <pc:sldMk cId="723563050" sldId="281"/>
            <ac:spMk id="3" creationId="{0EC25D25-E7D1-4CD5-B3EE-763806ECC18A}"/>
          </ac:spMkLst>
        </pc:spChg>
        <pc:picChg chg="add mod">
          <ac:chgData name="" userId="354e9a463a22ba2d" providerId="LiveId" clId="{23B56470-E08B-4EF9-89AF-C5F535032ECF}" dt="2017-10-19T19:50:56.498" v="485" actId="1076"/>
          <ac:picMkLst>
            <pc:docMk/>
            <pc:sldMk cId="723563050" sldId="281"/>
            <ac:picMk id="4" creationId="{04EA6A36-90B7-4514-8909-B14D326F341A}"/>
          </ac:picMkLst>
        </pc:picChg>
      </pc:sldChg>
      <pc:sldChg chg="modSp add">
        <pc:chgData name="" userId="354e9a463a22ba2d" providerId="LiveId" clId="{23B56470-E08B-4EF9-89AF-C5F535032ECF}" dt="2017-10-19T19:51:57.728" v="596" actId="20577"/>
        <pc:sldMkLst>
          <pc:docMk/>
          <pc:sldMk cId="2702270648" sldId="282"/>
        </pc:sldMkLst>
        <pc:spChg chg="mod">
          <ac:chgData name="" userId="354e9a463a22ba2d" providerId="LiveId" clId="{23B56470-E08B-4EF9-89AF-C5F535032ECF}" dt="2017-10-19T19:51:19.187" v="518" actId="20577"/>
          <ac:spMkLst>
            <pc:docMk/>
            <pc:sldMk cId="2702270648" sldId="282"/>
            <ac:spMk id="2" creationId="{52E25A22-5B23-4C1E-81BB-56A184C7EAFA}"/>
          </ac:spMkLst>
        </pc:spChg>
        <pc:spChg chg="mod">
          <ac:chgData name="" userId="354e9a463a22ba2d" providerId="LiveId" clId="{23B56470-E08B-4EF9-89AF-C5F535032ECF}" dt="2017-10-19T19:51:57.728" v="596" actId="20577"/>
          <ac:spMkLst>
            <pc:docMk/>
            <pc:sldMk cId="2702270648" sldId="282"/>
            <ac:spMk id="3" creationId="{39BA4AFF-A049-4E24-B2CA-D2A02F61B420}"/>
          </ac:spMkLst>
        </pc:spChg>
      </pc:sldChg>
      <pc:sldChg chg="addSp modSp add">
        <pc:chgData name="" userId="354e9a463a22ba2d" providerId="LiveId" clId="{23B56470-E08B-4EF9-89AF-C5F535032ECF}" dt="2017-10-19T19:56:07.643" v="731" actId="1076"/>
        <pc:sldMkLst>
          <pc:docMk/>
          <pc:sldMk cId="1697003741" sldId="283"/>
        </pc:sldMkLst>
        <pc:spChg chg="mod">
          <ac:chgData name="" userId="354e9a463a22ba2d" providerId="LiveId" clId="{23B56470-E08B-4EF9-89AF-C5F535032ECF}" dt="2017-10-19T19:52:23.844" v="617" actId="20577"/>
          <ac:spMkLst>
            <pc:docMk/>
            <pc:sldMk cId="1697003741" sldId="283"/>
            <ac:spMk id="2" creationId="{5202A894-D280-43F2-9064-2E8E091E1FF1}"/>
          </ac:spMkLst>
        </pc:spChg>
        <pc:spChg chg="mod">
          <ac:chgData name="" userId="354e9a463a22ba2d" providerId="LiveId" clId="{23B56470-E08B-4EF9-89AF-C5F535032ECF}" dt="2017-10-19T19:54:47.788" v="674" actId="20577"/>
          <ac:spMkLst>
            <pc:docMk/>
            <pc:sldMk cId="1697003741" sldId="283"/>
            <ac:spMk id="3" creationId="{D4256C67-3DE3-4081-9D6C-414EE7FDF9E7}"/>
          </ac:spMkLst>
        </pc:spChg>
        <pc:picChg chg="add mod">
          <ac:chgData name="" userId="354e9a463a22ba2d" providerId="LiveId" clId="{23B56470-E08B-4EF9-89AF-C5F535032ECF}" dt="2017-10-19T19:56:07.643" v="731" actId="1076"/>
          <ac:picMkLst>
            <pc:docMk/>
            <pc:sldMk cId="1697003741" sldId="283"/>
            <ac:picMk id="4" creationId="{51E941F1-9489-41F7-ADAE-5D7D011B8ECC}"/>
          </ac:picMkLst>
        </pc:picChg>
      </pc:sldChg>
      <pc:sldChg chg="modSp add">
        <pc:chgData name="" userId="354e9a463a22ba2d" providerId="LiveId" clId="{23B56470-E08B-4EF9-89AF-C5F535032ECF}" dt="2017-10-19T19:55:44.169" v="726" actId="1036"/>
        <pc:sldMkLst>
          <pc:docMk/>
          <pc:sldMk cId="3571177511" sldId="284"/>
        </pc:sldMkLst>
        <pc:spChg chg="mod">
          <ac:chgData name="" userId="354e9a463a22ba2d" providerId="LiveId" clId="{23B56470-E08B-4EF9-89AF-C5F535032ECF}" dt="2017-10-19T19:55:25.911" v="717" actId="20577"/>
          <ac:spMkLst>
            <pc:docMk/>
            <pc:sldMk cId="3571177511" sldId="284"/>
            <ac:spMk id="2" creationId="{B077F51B-EDFB-4D36-8A12-A6447EAF21D8}"/>
          </ac:spMkLst>
        </pc:spChg>
        <pc:spChg chg="mod">
          <ac:chgData name="" userId="354e9a463a22ba2d" providerId="LiveId" clId="{23B56470-E08B-4EF9-89AF-C5F535032ECF}" dt="2017-10-19T19:55:44.169" v="726" actId="1036"/>
          <ac:spMkLst>
            <pc:docMk/>
            <pc:sldMk cId="3571177511" sldId="284"/>
            <ac:spMk id="3" creationId="{7F112868-046C-4221-B373-29520E2E7DC2}"/>
          </ac:spMkLst>
        </pc:spChg>
      </pc:sldChg>
      <pc:sldChg chg="modSp add">
        <pc:chgData name="" userId="354e9a463a22ba2d" providerId="LiveId" clId="{23B56470-E08B-4EF9-89AF-C5F535032ECF}" dt="2017-10-19T19:56:42.778" v="750" actId="15"/>
        <pc:sldMkLst>
          <pc:docMk/>
          <pc:sldMk cId="982604582" sldId="285"/>
        </pc:sldMkLst>
        <pc:spChg chg="mod">
          <ac:chgData name="" userId="354e9a463a22ba2d" providerId="LiveId" clId="{23B56470-E08B-4EF9-89AF-C5F535032ECF}" dt="2017-10-19T19:56:24.897" v="745" actId="20577"/>
          <ac:spMkLst>
            <pc:docMk/>
            <pc:sldMk cId="982604582" sldId="285"/>
            <ac:spMk id="2" creationId="{6AFFBB8D-74CD-4897-9A6E-F40DB894417B}"/>
          </ac:spMkLst>
        </pc:spChg>
        <pc:spChg chg="mod">
          <ac:chgData name="" userId="354e9a463a22ba2d" providerId="LiveId" clId="{23B56470-E08B-4EF9-89AF-C5F535032ECF}" dt="2017-10-19T19:56:42.778" v="750" actId="15"/>
          <ac:spMkLst>
            <pc:docMk/>
            <pc:sldMk cId="982604582" sldId="285"/>
            <ac:spMk id="3" creationId="{92231E54-89C5-489B-924E-B7232EF2A5F0}"/>
          </ac:spMkLst>
        </pc:spChg>
      </pc:sldChg>
      <pc:sldChg chg="addSp delSp modSp add">
        <pc:chgData name="" userId="354e9a463a22ba2d" providerId="LiveId" clId="{23B56470-E08B-4EF9-89AF-C5F535032ECF}" dt="2017-10-19T19:57:19.979" v="764" actId="1076"/>
        <pc:sldMkLst>
          <pc:docMk/>
          <pc:sldMk cId="2691429184" sldId="286"/>
        </pc:sldMkLst>
        <pc:spChg chg="mod">
          <ac:chgData name="" userId="354e9a463a22ba2d" providerId="LiveId" clId="{23B56470-E08B-4EF9-89AF-C5F535032ECF}" dt="2017-10-19T19:57:03.583" v="761" actId="20577"/>
          <ac:spMkLst>
            <pc:docMk/>
            <pc:sldMk cId="2691429184" sldId="286"/>
            <ac:spMk id="2" creationId="{A18DDE58-FC62-4E15-A196-4664F1889A1F}"/>
          </ac:spMkLst>
        </pc:spChg>
        <pc:spChg chg="del">
          <ac:chgData name="" userId="354e9a463a22ba2d" providerId="LiveId" clId="{23B56470-E08B-4EF9-89AF-C5F535032ECF}" dt="2017-10-19T19:57:10.896" v="762" actId="478"/>
          <ac:spMkLst>
            <pc:docMk/>
            <pc:sldMk cId="2691429184" sldId="286"/>
            <ac:spMk id="3" creationId="{FBBCFEFD-7088-425A-ADAF-DED807207DEA}"/>
          </ac:spMkLst>
        </pc:spChg>
        <pc:picChg chg="add mod">
          <ac:chgData name="" userId="354e9a463a22ba2d" providerId="LiveId" clId="{23B56470-E08B-4EF9-89AF-C5F535032ECF}" dt="2017-10-19T19:57:19.979" v="764" actId="1076"/>
          <ac:picMkLst>
            <pc:docMk/>
            <pc:sldMk cId="2691429184" sldId="286"/>
            <ac:picMk id="4" creationId="{58003D6A-9727-418F-9425-C72B6E3CBE28}"/>
          </ac:picMkLst>
        </pc:picChg>
      </pc:sldChg>
      <pc:sldChg chg="modSp add">
        <pc:chgData name="" userId="354e9a463a22ba2d" providerId="LiveId" clId="{23B56470-E08B-4EF9-89AF-C5F535032ECF}" dt="2017-10-19T19:57:47.882" v="795" actId="1036"/>
        <pc:sldMkLst>
          <pc:docMk/>
          <pc:sldMk cId="4260803097" sldId="287"/>
        </pc:sldMkLst>
        <pc:spChg chg="mod">
          <ac:chgData name="" userId="354e9a463a22ba2d" providerId="LiveId" clId="{23B56470-E08B-4EF9-89AF-C5F535032ECF}" dt="2017-10-19T19:57:37.546" v="786" actId="20577"/>
          <ac:spMkLst>
            <pc:docMk/>
            <pc:sldMk cId="4260803097" sldId="287"/>
            <ac:spMk id="2" creationId="{786A39DF-5B12-4FE7-83B0-9AEF8BA705A9}"/>
          </ac:spMkLst>
        </pc:spChg>
        <pc:spChg chg="mod">
          <ac:chgData name="" userId="354e9a463a22ba2d" providerId="LiveId" clId="{23B56470-E08B-4EF9-89AF-C5F535032ECF}" dt="2017-10-19T19:57:47.882" v="795" actId="1036"/>
          <ac:spMkLst>
            <pc:docMk/>
            <pc:sldMk cId="4260803097" sldId="287"/>
            <ac:spMk id="3" creationId="{6640B64D-0CC1-4E7D-A53E-C8162B749020}"/>
          </ac:spMkLst>
        </pc:spChg>
      </pc:sldChg>
      <pc:sldChg chg="modSp add">
        <pc:chgData name="" userId="354e9a463a22ba2d" providerId="LiveId" clId="{23B56470-E08B-4EF9-89AF-C5F535032ECF}" dt="2017-10-19T19:58:19.969" v="814" actId="1076"/>
        <pc:sldMkLst>
          <pc:docMk/>
          <pc:sldMk cId="1435936254" sldId="288"/>
        </pc:sldMkLst>
        <pc:spChg chg="mod">
          <ac:chgData name="" userId="354e9a463a22ba2d" providerId="LiveId" clId="{23B56470-E08B-4EF9-89AF-C5F535032ECF}" dt="2017-10-19T19:58:08.562" v="810" actId="20577"/>
          <ac:spMkLst>
            <pc:docMk/>
            <pc:sldMk cId="1435936254" sldId="288"/>
            <ac:spMk id="2" creationId="{53607F62-A642-4AB8-9CAB-FD9FB221E9B0}"/>
          </ac:spMkLst>
        </pc:spChg>
        <pc:spChg chg="mod">
          <ac:chgData name="" userId="354e9a463a22ba2d" providerId="LiveId" clId="{23B56470-E08B-4EF9-89AF-C5F535032ECF}" dt="2017-10-19T19:58:19.969" v="814" actId="1076"/>
          <ac:spMkLst>
            <pc:docMk/>
            <pc:sldMk cId="1435936254" sldId="288"/>
            <ac:spMk id="3" creationId="{BDFBA653-FC39-4AAC-BC0A-E0896BF185F4}"/>
          </ac:spMkLst>
        </pc:spChg>
      </pc:sldChg>
      <pc:sldChg chg="addSp delSp modSp add">
        <pc:chgData name="" userId="354e9a463a22ba2d" providerId="LiveId" clId="{23B56470-E08B-4EF9-89AF-C5F535032ECF}" dt="2017-10-19T19:58:53.243" v="841" actId="1076"/>
        <pc:sldMkLst>
          <pc:docMk/>
          <pc:sldMk cId="3939036269" sldId="289"/>
        </pc:sldMkLst>
        <pc:spChg chg="mod">
          <ac:chgData name="" userId="354e9a463a22ba2d" providerId="LiveId" clId="{23B56470-E08B-4EF9-89AF-C5F535032ECF}" dt="2017-10-19T19:58:39.013" v="838" actId="20577"/>
          <ac:spMkLst>
            <pc:docMk/>
            <pc:sldMk cId="3939036269" sldId="289"/>
            <ac:spMk id="2" creationId="{4F26B7E7-D84D-45F1-A7C9-E20DC32A43A3}"/>
          </ac:spMkLst>
        </pc:spChg>
        <pc:spChg chg="del">
          <ac:chgData name="" userId="354e9a463a22ba2d" providerId="LiveId" clId="{23B56470-E08B-4EF9-89AF-C5F535032ECF}" dt="2017-10-19T19:58:41.139" v="839" actId="478"/>
          <ac:spMkLst>
            <pc:docMk/>
            <pc:sldMk cId="3939036269" sldId="289"/>
            <ac:spMk id="3" creationId="{2FCDC228-3307-4304-ADDC-CC9EE1C85817}"/>
          </ac:spMkLst>
        </pc:spChg>
        <pc:picChg chg="add mod">
          <ac:chgData name="" userId="354e9a463a22ba2d" providerId="LiveId" clId="{23B56470-E08B-4EF9-89AF-C5F535032ECF}" dt="2017-10-19T19:58:53.243" v="841" actId="1076"/>
          <ac:picMkLst>
            <pc:docMk/>
            <pc:sldMk cId="3939036269" sldId="289"/>
            <ac:picMk id="4" creationId="{E8D142A6-0F6F-4C1A-A73C-E74C54DBAB78}"/>
          </ac:picMkLst>
        </pc:picChg>
      </pc:sldChg>
      <pc:sldChg chg="addSp delSp modSp add">
        <pc:chgData name="" userId="354e9a463a22ba2d" providerId="LiveId" clId="{23B56470-E08B-4EF9-89AF-C5F535032ECF}" dt="2017-10-19T19:59:26.785" v="863" actId="1076"/>
        <pc:sldMkLst>
          <pc:docMk/>
          <pc:sldMk cId="3139780903" sldId="290"/>
        </pc:sldMkLst>
        <pc:spChg chg="mod">
          <ac:chgData name="" userId="354e9a463a22ba2d" providerId="LiveId" clId="{23B56470-E08B-4EF9-89AF-C5F535032ECF}" dt="2017-10-19T19:59:07.283" v="857" actId="20577"/>
          <ac:spMkLst>
            <pc:docMk/>
            <pc:sldMk cId="3139780903" sldId="290"/>
            <ac:spMk id="2" creationId="{75C55883-040F-46C5-8410-EAF4DDDB6C4A}"/>
          </ac:spMkLst>
        </pc:spChg>
        <pc:spChg chg="del">
          <ac:chgData name="" userId="354e9a463a22ba2d" providerId="LiveId" clId="{23B56470-E08B-4EF9-89AF-C5F535032ECF}" dt="2017-10-19T19:59:10.578" v="858" actId="478"/>
          <ac:spMkLst>
            <pc:docMk/>
            <pc:sldMk cId="3139780903" sldId="290"/>
            <ac:spMk id="3" creationId="{DA0CF541-3751-4E37-B81F-E4783F739ADB}"/>
          </ac:spMkLst>
        </pc:spChg>
        <pc:picChg chg="add mod">
          <ac:chgData name="" userId="354e9a463a22ba2d" providerId="LiveId" clId="{23B56470-E08B-4EF9-89AF-C5F535032ECF}" dt="2017-10-19T19:59:26.785" v="863" actId="1076"/>
          <ac:picMkLst>
            <pc:docMk/>
            <pc:sldMk cId="3139780903" sldId="290"/>
            <ac:picMk id="4" creationId="{F39F5A25-0EA5-4DE4-A636-6B491C87F5A7}"/>
          </ac:picMkLst>
        </pc:picChg>
      </pc:sldChg>
      <pc:sldChg chg="modSp add">
        <pc:chgData name="" userId="354e9a463a22ba2d" providerId="LiveId" clId="{23B56470-E08B-4EF9-89AF-C5F535032ECF}" dt="2017-10-19T20:01:41.412" v="887" actId="1036"/>
        <pc:sldMkLst>
          <pc:docMk/>
          <pc:sldMk cId="2093399577" sldId="291"/>
        </pc:sldMkLst>
        <pc:spChg chg="mod">
          <ac:chgData name="" userId="354e9a463a22ba2d" providerId="LiveId" clId="{23B56470-E08B-4EF9-89AF-C5F535032ECF}" dt="2017-10-19T20:01:19.670" v="874" actId="20577"/>
          <ac:spMkLst>
            <pc:docMk/>
            <pc:sldMk cId="2093399577" sldId="291"/>
            <ac:spMk id="2" creationId="{497E3CED-E50F-45E7-AD79-6675CEC5407B}"/>
          </ac:spMkLst>
        </pc:spChg>
        <pc:spChg chg="mod">
          <ac:chgData name="" userId="354e9a463a22ba2d" providerId="LiveId" clId="{23B56470-E08B-4EF9-89AF-C5F535032ECF}" dt="2017-10-19T20:01:41.412" v="887" actId="1036"/>
          <ac:spMkLst>
            <pc:docMk/>
            <pc:sldMk cId="2093399577" sldId="291"/>
            <ac:spMk id="3" creationId="{12F52AD0-DFA7-414C-B38F-64DCBDF5EEA0}"/>
          </ac:spMkLst>
        </pc:spChg>
      </pc:sldChg>
      <pc:sldChg chg="modSp add">
        <pc:chgData name="" userId="354e9a463a22ba2d" providerId="LiveId" clId="{23B56470-E08B-4EF9-89AF-C5F535032ECF}" dt="2017-10-19T20:02:14.584" v="900" actId="20577"/>
        <pc:sldMkLst>
          <pc:docMk/>
          <pc:sldMk cId="622798904" sldId="292"/>
        </pc:sldMkLst>
        <pc:spChg chg="mod">
          <ac:chgData name="" userId="354e9a463a22ba2d" providerId="LiveId" clId="{23B56470-E08B-4EF9-89AF-C5F535032ECF}" dt="2017-10-19T20:02:03.985" v="897" actId="6549"/>
          <ac:spMkLst>
            <pc:docMk/>
            <pc:sldMk cId="622798904" sldId="292"/>
            <ac:spMk id="2" creationId="{921F736A-53BB-42DD-B30E-BAB208038B85}"/>
          </ac:spMkLst>
        </pc:spChg>
        <pc:spChg chg="mod">
          <ac:chgData name="" userId="354e9a463a22ba2d" providerId="LiveId" clId="{23B56470-E08B-4EF9-89AF-C5F535032ECF}" dt="2017-10-19T20:02:14.584" v="900" actId="20577"/>
          <ac:spMkLst>
            <pc:docMk/>
            <pc:sldMk cId="622798904" sldId="292"/>
            <ac:spMk id="3" creationId="{DD35CCB2-90C5-4934-87FC-3E4719BCFA70}"/>
          </ac:spMkLst>
        </pc:spChg>
      </pc:sldChg>
      <pc:sldChg chg="modSp add">
        <pc:chgData name="" userId="354e9a463a22ba2d" providerId="LiveId" clId="{23B56470-E08B-4EF9-89AF-C5F535032ECF}" dt="2017-10-19T20:03:22.334" v="915" actId="1076"/>
        <pc:sldMkLst>
          <pc:docMk/>
          <pc:sldMk cId="1828596950" sldId="293"/>
        </pc:sldMkLst>
        <pc:spChg chg="mod">
          <ac:chgData name="" userId="354e9a463a22ba2d" providerId="LiveId" clId="{23B56470-E08B-4EF9-89AF-C5F535032ECF}" dt="2017-10-19T20:02:49.013" v="902" actId="1076"/>
          <ac:spMkLst>
            <pc:docMk/>
            <pc:sldMk cId="1828596950" sldId="293"/>
            <ac:spMk id="2" creationId="{44B14A10-AF58-4555-8F49-D4B97D4537CC}"/>
          </ac:spMkLst>
        </pc:spChg>
        <pc:spChg chg="mod">
          <ac:chgData name="" userId="354e9a463a22ba2d" providerId="LiveId" clId="{23B56470-E08B-4EF9-89AF-C5F535032ECF}" dt="2017-10-19T20:03:22.334" v="915" actId="1076"/>
          <ac:spMkLst>
            <pc:docMk/>
            <pc:sldMk cId="1828596950" sldId="293"/>
            <ac:spMk id="3" creationId="{090B9476-E0F4-4175-BF10-3E4A7F044E18}"/>
          </ac:spMkLst>
        </pc:spChg>
      </pc:sldChg>
      <pc:sldChg chg="modSp add">
        <pc:chgData name="" userId="354e9a463a22ba2d" providerId="LiveId" clId="{23B56470-E08B-4EF9-89AF-C5F535032ECF}" dt="2017-10-19T20:03:45.643" v="934" actId="20577"/>
        <pc:sldMkLst>
          <pc:docMk/>
          <pc:sldMk cId="2139995769" sldId="294"/>
        </pc:sldMkLst>
        <pc:spChg chg="mod">
          <ac:chgData name="" userId="354e9a463a22ba2d" providerId="LiveId" clId="{23B56470-E08B-4EF9-89AF-C5F535032ECF}" dt="2017-10-19T20:03:41.517" v="931" actId="20577"/>
          <ac:spMkLst>
            <pc:docMk/>
            <pc:sldMk cId="2139995769" sldId="294"/>
            <ac:spMk id="2" creationId="{7C700364-F57F-465C-A971-6329811026CF}"/>
          </ac:spMkLst>
        </pc:spChg>
        <pc:spChg chg="mod">
          <ac:chgData name="" userId="354e9a463a22ba2d" providerId="LiveId" clId="{23B56470-E08B-4EF9-89AF-C5F535032ECF}" dt="2017-10-19T20:03:45.643" v="934" actId="20577"/>
          <ac:spMkLst>
            <pc:docMk/>
            <pc:sldMk cId="2139995769" sldId="294"/>
            <ac:spMk id="3" creationId="{B32A54D1-5C1A-4DD4-BDC8-1E1B6906A057}"/>
          </ac:spMkLst>
        </pc:spChg>
      </pc:sldChg>
      <pc:sldChg chg="modSp add">
        <pc:chgData name="" userId="354e9a463a22ba2d" providerId="LiveId" clId="{23B56470-E08B-4EF9-89AF-C5F535032ECF}" dt="2017-10-19T20:04:37.300" v="956" actId="20577"/>
        <pc:sldMkLst>
          <pc:docMk/>
          <pc:sldMk cId="928074945" sldId="295"/>
        </pc:sldMkLst>
        <pc:spChg chg="mod">
          <ac:chgData name="" userId="354e9a463a22ba2d" providerId="LiveId" clId="{23B56470-E08B-4EF9-89AF-C5F535032ECF}" dt="2017-10-19T20:04:13.485" v="951" actId="20577"/>
          <ac:spMkLst>
            <pc:docMk/>
            <pc:sldMk cId="928074945" sldId="295"/>
            <ac:spMk id="2" creationId="{BD1772C4-0BDA-406E-BAB9-8493F92503FE}"/>
          </ac:spMkLst>
        </pc:spChg>
        <pc:spChg chg="mod">
          <ac:chgData name="" userId="354e9a463a22ba2d" providerId="LiveId" clId="{23B56470-E08B-4EF9-89AF-C5F535032ECF}" dt="2017-10-19T20:04:37.300" v="956" actId="20577"/>
          <ac:spMkLst>
            <pc:docMk/>
            <pc:sldMk cId="928074945" sldId="295"/>
            <ac:spMk id="3" creationId="{750FF9F1-F60B-43BB-8BF3-49B76D0AA3C1}"/>
          </ac:spMkLst>
        </pc:spChg>
      </pc:sldChg>
      <pc:sldChg chg="modSp add">
        <pc:chgData name="" userId="354e9a463a22ba2d" providerId="LiveId" clId="{23B56470-E08B-4EF9-89AF-C5F535032ECF}" dt="2017-10-19T20:04:53.596" v="994" actId="20577"/>
        <pc:sldMkLst>
          <pc:docMk/>
          <pc:sldMk cId="2896872435" sldId="296"/>
        </pc:sldMkLst>
        <pc:spChg chg="mod">
          <ac:chgData name="" userId="354e9a463a22ba2d" providerId="LiveId" clId="{23B56470-E08B-4EF9-89AF-C5F535032ECF}" dt="2017-10-19T20:04:49.550" v="991" actId="20577"/>
          <ac:spMkLst>
            <pc:docMk/>
            <pc:sldMk cId="2896872435" sldId="296"/>
            <ac:spMk id="2" creationId="{BB4BFEA0-7882-4229-A17D-B6D50C3B8526}"/>
          </ac:spMkLst>
        </pc:spChg>
        <pc:spChg chg="mod">
          <ac:chgData name="" userId="354e9a463a22ba2d" providerId="LiveId" clId="{23B56470-E08B-4EF9-89AF-C5F535032ECF}" dt="2017-10-19T20:04:53.596" v="994" actId="20577"/>
          <ac:spMkLst>
            <pc:docMk/>
            <pc:sldMk cId="2896872435" sldId="296"/>
            <ac:spMk id="3" creationId="{834350A6-B57D-4995-B9CC-32D7B7FDD052}"/>
          </ac:spMkLst>
        </pc:spChg>
      </pc:sldChg>
      <pc:sldChg chg="modSp add">
        <pc:chgData name="" userId="354e9a463a22ba2d" providerId="LiveId" clId="{23B56470-E08B-4EF9-89AF-C5F535032ECF}" dt="2017-10-19T20:09:15.929" v="1109" actId="5793"/>
        <pc:sldMkLst>
          <pc:docMk/>
          <pc:sldMk cId="1128069924" sldId="297"/>
        </pc:sldMkLst>
        <pc:spChg chg="mod">
          <ac:chgData name="" userId="354e9a463a22ba2d" providerId="LiveId" clId="{23B56470-E08B-4EF9-89AF-C5F535032ECF}" dt="2017-10-19T20:08:43.651" v="1005" actId="20577"/>
          <ac:spMkLst>
            <pc:docMk/>
            <pc:sldMk cId="1128069924" sldId="297"/>
            <ac:spMk id="2" creationId="{83376B9D-B008-4504-A3F7-C1FDB3FD88B2}"/>
          </ac:spMkLst>
        </pc:spChg>
        <pc:spChg chg="mod">
          <ac:chgData name="" userId="354e9a463a22ba2d" providerId="LiveId" clId="{23B56470-E08B-4EF9-89AF-C5F535032ECF}" dt="2017-10-19T20:09:15.929" v="1109" actId="5793"/>
          <ac:spMkLst>
            <pc:docMk/>
            <pc:sldMk cId="1128069924" sldId="297"/>
            <ac:spMk id="3" creationId="{C772656E-280C-4A90-BF1D-9CAC058398E3}"/>
          </ac:spMkLst>
        </pc:spChg>
      </pc:sldChg>
    </pc:docChg>
  </pc:docChgLst>
  <pc:docChgLst>
    <pc:chgData name="Sven Van Rijen" userId="354e9a463a22ba2d" providerId="LiveId" clId="{730DC9BD-4046-4BB2-94F6-CF83720BD3E2}"/>
    <pc:docChg chg="undo custSel addSld delSld modSld sldOrd">
      <pc:chgData name="Sven Van Rijen" userId="354e9a463a22ba2d" providerId="LiveId" clId="{730DC9BD-4046-4BB2-94F6-CF83720BD3E2}" dt="2017-10-11T14:29:46.182" v="528" actId="20577"/>
      <pc:docMkLst>
        <pc:docMk/>
      </pc:docMkLst>
      <pc:sldChg chg="modSp">
        <pc:chgData name="Sven Van Rijen" userId="354e9a463a22ba2d" providerId="LiveId" clId="{730DC9BD-4046-4BB2-94F6-CF83720BD3E2}" dt="2017-10-11T13:25:54.008" v="28" actId="20577"/>
        <pc:sldMkLst>
          <pc:docMk/>
          <pc:sldMk cId="0" sldId="258"/>
        </pc:sldMkLst>
        <pc:spChg chg="mod">
          <ac:chgData name="Sven Van Rijen" userId="354e9a463a22ba2d" providerId="LiveId" clId="{730DC9BD-4046-4BB2-94F6-CF83720BD3E2}" dt="2017-10-11T13:25:54.008" v="28" actId="20577"/>
          <ac:spMkLst>
            <pc:docMk/>
            <pc:sldMk cId="0" sldId="258"/>
            <ac:spMk id="6" creationId="{00000000-0000-0000-0000-000000000000}"/>
          </ac:spMkLst>
        </pc:spChg>
      </pc:sldChg>
      <pc:sldChg chg="addSp delSp modSp del">
        <pc:chgData name="Sven Van Rijen" userId="354e9a463a22ba2d" providerId="LiveId" clId="{730DC9BD-4046-4BB2-94F6-CF83720BD3E2}" dt="2017-10-11T13:26:20.591" v="40" actId="2696"/>
        <pc:sldMkLst>
          <pc:docMk/>
          <pc:sldMk cId="0" sldId="259"/>
        </pc:sldMkLst>
        <pc:spChg chg="del">
          <ac:chgData name="Sven Van Rijen" userId="354e9a463a22ba2d" providerId="LiveId" clId="{730DC9BD-4046-4BB2-94F6-CF83720BD3E2}" dt="2017-10-11T13:19:27.103" v="9" actId="478"/>
          <ac:spMkLst>
            <pc:docMk/>
            <pc:sldMk cId="0" sldId="259"/>
            <ac:spMk id="3" creationId="{00000000-0000-0000-0000-000000000000}"/>
          </ac:spMkLst>
        </pc:spChg>
        <pc:spChg chg="add del mod">
          <ac:chgData name="Sven Van Rijen" userId="354e9a463a22ba2d" providerId="LiveId" clId="{730DC9BD-4046-4BB2-94F6-CF83720BD3E2}" dt="2017-10-11T13:19:29.704" v="10" actId="478"/>
          <ac:spMkLst>
            <pc:docMk/>
            <pc:sldMk cId="0" sldId="259"/>
            <ac:spMk id="4" creationId="{8A928951-C75E-4E5B-9ED8-68041B50979A}"/>
          </ac:spMkLst>
        </pc:spChg>
        <pc:spChg chg="add del mod">
          <ac:chgData name="Sven Van Rijen" userId="354e9a463a22ba2d" providerId="LiveId" clId="{730DC9BD-4046-4BB2-94F6-CF83720BD3E2}" dt="2017-10-11T13:25:50.766" v="26" actId="2696"/>
          <ac:spMkLst>
            <pc:docMk/>
            <pc:sldMk cId="0" sldId="259"/>
            <ac:spMk id="5" creationId="{E91347F1-6D92-4974-A6DF-E8C45EE4EBC9}"/>
          </ac:spMkLst>
        </pc:spChg>
        <pc:spChg chg="mod">
          <ac:chgData name="Sven Van Rijen" userId="354e9a463a22ba2d" providerId="LiveId" clId="{730DC9BD-4046-4BB2-94F6-CF83720BD3E2}" dt="2017-10-11T13:18:33.379" v="8" actId="20577"/>
          <ac:spMkLst>
            <pc:docMk/>
            <pc:sldMk cId="0" sldId="259"/>
            <ac:spMk id="17410" creationId="{00000000-0000-0000-0000-000000000000}"/>
          </ac:spMkLst>
        </pc:spChg>
        <pc:picChg chg="add del mod">
          <ac:chgData name="Sven Van Rijen" userId="354e9a463a22ba2d" providerId="LiveId" clId="{730DC9BD-4046-4BB2-94F6-CF83720BD3E2}" dt="2017-10-11T13:26:17.384" v="39" actId="2696"/>
          <ac:picMkLst>
            <pc:docMk/>
            <pc:sldMk cId="0" sldId="259"/>
            <ac:picMk id="6" creationId="{3A2D2618-83C3-471F-BC61-D4204DE5CC53}"/>
          </ac:picMkLst>
        </pc:picChg>
      </pc:sldChg>
      <pc:sldChg chg="addSp delSp modSp add">
        <pc:chgData name="Sven Van Rijen" userId="354e9a463a22ba2d" providerId="LiveId" clId="{730DC9BD-4046-4BB2-94F6-CF83720BD3E2}" dt="2017-10-11T13:29:18.410" v="221" actId="1076"/>
        <pc:sldMkLst>
          <pc:docMk/>
          <pc:sldMk cId="141674248" sldId="260"/>
        </pc:sldMkLst>
        <pc:spChg chg="mod">
          <ac:chgData name="Sven Van Rijen" userId="354e9a463a22ba2d" providerId="LiveId" clId="{730DC9BD-4046-4BB2-94F6-CF83720BD3E2}" dt="2017-10-11T13:26:11.667" v="38" actId="20577"/>
          <ac:spMkLst>
            <pc:docMk/>
            <pc:sldMk cId="141674248" sldId="260"/>
            <ac:spMk id="2" creationId="{11343A6F-CCDA-4E49-AE3F-D43DF4AFF50B}"/>
          </ac:spMkLst>
        </pc:spChg>
        <pc:spChg chg="del">
          <ac:chgData name="Sven Van Rijen" userId="354e9a463a22ba2d" providerId="LiveId" clId="{730DC9BD-4046-4BB2-94F6-CF83720BD3E2}" dt="2017-10-11T13:26:29.984" v="41" actId="1076"/>
          <ac:spMkLst>
            <pc:docMk/>
            <pc:sldMk cId="141674248" sldId="260"/>
            <ac:spMk id="3" creationId="{01440B55-D377-4404-B033-6DE26BB7A418}"/>
          </ac:spMkLst>
        </pc:spChg>
        <pc:spChg chg="add mod">
          <ac:chgData name="Sven Van Rijen" userId="354e9a463a22ba2d" providerId="LiveId" clId="{730DC9BD-4046-4BB2-94F6-CF83720BD3E2}" dt="2017-10-11T13:29:18.410" v="221" actId="1076"/>
          <ac:spMkLst>
            <pc:docMk/>
            <pc:sldMk cId="141674248" sldId="260"/>
            <ac:spMk id="5" creationId="{25A60FC4-1924-4262-840A-128E0F5E2A36}"/>
          </ac:spMkLst>
        </pc:spChg>
        <pc:picChg chg="add mod">
          <ac:chgData name="Sven Van Rijen" userId="354e9a463a22ba2d" providerId="LiveId" clId="{730DC9BD-4046-4BB2-94F6-CF83720BD3E2}" dt="2017-10-11T13:26:34.698" v="42" actId="1076"/>
          <ac:picMkLst>
            <pc:docMk/>
            <pc:sldMk cId="141674248" sldId="260"/>
            <ac:picMk id="4" creationId="{E6F6AE6B-1146-4E24-BEE6-1451047DEAB3}"/>
          </ac:picMkLst>
        </pc:picChg>
      </pc:sldChg>
      <pc:sldChg chg="addSp delSp modSp add">
        <pc:chgData name="Sven Van Rijen" userId="354e9a463a22ba2d" providerId="LiveId" clId="{730DC9BD-4046-4BB2-94F6-CF83720BD3E2}" dt="2017-10-11T13:42:09.124" v="260" actId="1076"/>
        <pc:sldMkLst>
          <pc:docMk/>
          <pc:sldMk cId="2447569279" sldId="261"/>
        </pc:sldMkLst>
        <pc:spChg chg="mod">
          <ac:chgData name="Sven Van Rijen" userId="354e9a463a22ba2d" providerId="LiveId" clId="{730DC9BD-4046-4BB2-94F6-CF83720BD3E2}" dt="2017-10-11T13:35:30.904" v="241" actId="14100"/>
          <ac:spMkLst>
            <pc:docMk/>
            <pc:sldMk cId="2447569279" sldId="261"/>
            <ac:spMk id="2" creationId="{4609DBD0-7813-497A-A2F6-70F50F339929}"/>
          </ac:spMkLst>
        </pc:spChg>
        <pc:spChg chg="del mod">
          <ac:chgData name="Sven Van Rijen" userId="354e9a463a22ba2d" providerId="LiveId" clId="{730DC9BD-4046-4BB2-94F6-CF83720BD3E2}" dt="2017-10-11T13:29:47.653" v="237" actId="478"/>
          <ac:spMkLst>
            <pc:docMk/>
            <pc:sldMk cId="2447569279" sldId="261"/>
            <ac:spMk id="3" creationId="{FBF5F73E-BCC5-43EA-9075-8695F507D211}"/>
          </ac:spMkLst>
        </pc:spChg>
        <pc:spChg chg="add del mod">
          <ac:chgData name="Sven Van Rijen" userId="354e9a463a22ba2d" providerId="LiveId" clId="{730DC9BD-4046-4BB2-94F6-CF83720BD3E2}" dt="2017-10-11T13:29:49.650" v="238" actId="478"/>
          <ac:spMkLst>
            <pc:docMk/>
            <pc:sldMk cId="2447569279" sldId="261"/>
            <ac:spMk id="5" creationId="{83D8AB19-7301-45F7-B2B1-778205193AF6}"/>
          </ac:spMkLst>
        </pc:spChg>
        <pc:spChg chg="add mod">
          <ac:chgData name="Sven Van Rijen" userId="354e9a463a22ba2d" providerId="LiveId" clId="{730DC9BD-4046-4BB2-94F6-CF83720BD3E2}" dt="2017-10-11T13:36:34.386" v="248" actId="1076"/>
          <ac:spMkLst>
            <pc:docMk/>
            <pc:sldMk cId="2447569279" sldId="261"/>
            <ac:spMk id="6" creationId="{0E8D7CD3-FE3A-46E3-A340-1B2A84950F66}"/>
          </ac:spMkLst>
        </pc:spChg>
        <pc:picChg chg="add mod">
          <ac:chgData name="Sven Van Rijen" userId="354e9a463a22ba2d" providerId="LiveId" clId="{730DC9BD-4046-4BB2-94F6-CF83720BD3E2}" dt="2017-10-11T13:42:09.124" v="260" actId="1076"/>
          <ac:picMkLst>
            <pc:docMk/>
            <pc:sldMk cId="2447569279" sldId="261"/>
            <ac:picMk id="8" creationId="{3FB6B91B-9C7E-4300-B0A5-D229EEE6007A}"/>
          </ac:picMkLst>
        </pc:picChg>
      </pc:sldChg>
      <pc:sldChg chg="addSp delSp modSp add">
        <pc:chgData name="Sven Van Rijen" userId="354e9a463a22ba2d" providerId="LiveId" clId="{730DC9BD-4046-4BB2-94F6-CF83720BD3E2}" dt="2017-10-11T13:38:49.900" v="249" actId="20577"/>
        <pc:sldMkLst>
          <pc:docMk/>
          <pc:sldMk cId="2912411216" sldId="262"/>
        </pc:sldMkLst>
        <pc:spChg chg="del">
          <ac:chgData name="Sven Van Rijen" userId="354e9a463a22ba2d" providerId="LiveId" clId="{730DC9BD-4046-4BB2-94F6-CF83720BD3E2}" dt="2017-10-11T13:36:04.004" v="243" actId="478"/>
          <ac:spMkLst>
            <pc:docMk/>
            <pc:sldMk cId="2912411216" sldId="262"/>
            <ac:spMk id="2" creationId="{81523AB1-95A2-4CC2-91F1-99E9F12F1101}"/>
          </ac:spMkLst>
        </pc:spChg>
        <pc:spChg chg="del">
          <ac:chgData name="Sven Van Rijen" userId="354e9a463a22ba2d" providerId="LiveId" clId="{730DC9BD-4046-4BB2-94F6-CF83720BD3E2}" dt="2017-10-11T13:36:05.386" v="244" actId="478"/>
          <ac:spMkLst>
            <pc:docMk/>
            <pc:sldMk cId="2912411216" sldId="262"/>
            <ac:spMk id="3" creationId="{FED576E6-4B1A-4CAD-A2E1-7E67C8DF336E}"/>
          </ac:spMkLst>
        </pc:spChg>
        <pc:picChg chg="add mod">
          <ac:chgData name="Sven Van Rijen" userId="354e9a463a22ba2d" providerId="LiveId" clId="{730DC9BD-4046-4BB2-94F6-CF83720BD3E2}" dt="2017-10-11T13:38:49.900" v="249" actId="20577"/>
          <ac:picMkLst>
            <pc:docMk/>
            <pc:sldMk cId="2912411216" sldId="262"/>
            <ac:picMk id="5" creationId="{3F9052C0-0BB6-440F-82DB-62F62FBAA923}"/>
          </ac:picMkLst>
        </pc:picChg>
      </pc:sldChg>
      <pc:sldChg chg="addSp delSp modSp add modNotesTx">
        <pc:chgData name="Sven Van Rijen" userId="354e9a463a22ba2d" providerId="LiveId" clId="{730DC9BD-4046-4BB2-94F6-CF83720BD3E2}" dt="2017-10-11T13:44:00.580" v="349" actId="20577"/>
        <pc:sldMkLst>
          <pc:docMk/>
          <pc:sldMk cId="3093014092" sldId="263"/>
        </pc:sldMkLst>
        <pc:spChg chg="del">
          <ac:chgData name="Sven Van Rijen" userId="354e9a463a22ba2d" providerId="LiveId" clId="{730DC9BD-4046-4BB2-94F6-CF83720BD3E2}" dt="2017-10-11T13:41:36.868" v="254" actId="478"/>
          <ac:spMkLst>
            <pc:docMk/>
            <pc:sldMk cId="3093014092" sldId="263"/>
            <ac:spMk id="2" creationId="{A52641EE-0AC9-4EFF-BCC4-0569AEA4D42A}"/>
          </ac:spMkLst>
        </pc:spChg>
        <pc:spChg chg="del">
          <ac:chgData name="Sven Van Rijen" userId="354e9a463a22ba2d" providerId="LiveId" clId="{730DC9BD-4046-4BB2-94F6-CF83720BD3E2}" dt="2017-10-11T13:41:22.997" v="251" actId="20577"/>
          <ac:spMkLst>
            <pc:docMk/>
            <pc:sldMk cId="3093014092" sldId="263"/>
            <ac:spMk id="3" creationId="{D7B12B6F-A0AF-485B-A68A-943CC2379AE6}"/>
          </ac:spMkLst>
        </pc:spChg>
        <pc:spChg chg="add del mod">
          <ac:chgData name="Sven Van Rijen" userId="354e9a463a22ba2d" providerId="LiveId" clId="{730DC9BD-4046-4BB2-94F6-CF83720BD3E2}" dt="2017-10-11T13:41:34.268" v="253" actId="478"/>
          <ac:spMkLst>
            <pc:docMk/>
            <pc:sldMk cId="3093014092" sldId="263"/>
            <ac:spMk id="7" creationId="{42DB98CF-0CF2-4B7E-9387-9493041A91C3}"/>
          </ac:spMkLst>
        </pc:spChg>
        <pc:picChg chg="add del mod">
          <ac:chgData name="Sven Van Rijen" userId="354e9a463a22ba2d" providerId="LiveId" clId="{730DC9BD-4046-4BB2-94F6-CF83720BD3E2}" dt="2017-10-11T13:41:31.265" v="252" actId="478"/>
          <ac:picMkLst>
            <pc:docMk/>
            <pc:sldMk cId="3093014092" sldId="263"/>
            <ac:picMk id="5" creationId="{DD126376-7624-40A7-9BD8-313F5120BD41}"/>
          </ac:picMkLst>
        </pc:picChg>
        <pc:picChg chg="add mod">
          <ac:chgData name="Sven Van Rijen" userId="354e9a463a22ba2d" providerId="LiveId" clId="{730DC9BD-4046-4BB2-94F6-CF83720BD3E2}" dt="2017-10-11T13:41:46.903" v="255" actId="20577"/>
          <ac:picMkLst>
            <pc:docMk/>
            <pc:sldMk cId="3093014092" sldId="263"/>
            <ac:picMk id="9" creationId="{9AFD9717-CB3C-4A1B-BC17-8DA927401CAB}"/>
          </ac:picMkLst>
        </pc:picChg>
      </pc:sldChg>
      <pc:sldChg chg="addSp delSp modSp add">
        <pc:chgData name="Sven Van Rijen" userId="354e9a463a22ba2d" providerId="LiveId" clId="{730DC9BD-4046-4BB2-94F6-CF83720BD3E2}" dt="2017-10-11T13:45:22.544" v="352" actId="20577"/>
        <pc:sldMkLst>
          <pc:docMk/>
          <pc:sldMk cId="3092704930" sldId="264"/>
        </pc:sldMkLst>
        <pc:picChg chg="add mod">
          <ac:chgData name="Sven Van Rijen" userId="354e9a463a22ba2d" providerId="LiveId" clId="{730DC9BD-4046-4BB2-94F6-CF83720BD3E2}" dt="2017-10-11T13:45:22.544" v="352" actId="20577"/>
          <ac:picMkLst>
            <pc:docMk/>
            <pc:sldMk cId="3092704930" sldId="264"/>
            <ac:picMk id="3" creationId="{F871E34F-5831-4B8A-BB4A-5A91BA86B236}"/>
          </ac:picMkLst>
        </pc:picChg>
        <pc:picChg chg="del">
          <ac:chgData name="Sven Van Rijen" userId="354e9a463a22ba2d" providerId="LiveId" clId="{730DC9BD-4046-4BB2-94F6-CF83720BD3E2}" dt="2017-10-11T13:45:16.807" v="351" actId="478"/>
          <ac:picMkLst>
            <pc:docMk/>
            <pc:sldMk cId="3092704930" sldId="264"/>
            <ac:picMk id="9" creationId="{9AFD9717-CB3C-4A1B-BC17-8DA927401CAB}"/>
          </ac:picMkLst>
        </pc:picChg>
      </pc:sldChg>
      <pc:sldChg chg="addSp delSp modSp add ord">
        <pc:chgData name="Sven Van Rijen" userId="354e9a463a22ba2d" providerId="LiveId" clId="{730DC9BD-4046-4BB2-94F6-CF83720BD3E2}" dt="2017-10-11T13:46:29.803" v="356" actId="20577"/>
        <pc:sldMkLst>
          <pc:docMk/>
          <pc:sldMk cId="2570944670" sldId="265"/>
        </pc:sldMkLst>
        <pc:picChg chg="del">
          <ac:chgData name="Sven Van Rijen" userId="354e9a463a22ba2d" providerId="LiveId" clId="{730DC9BD-4046-4BB2-94F6-CF83720BD3E2}" dt="2017-10-11T13:46:06.347" v="354" actId="478"/>
          <ac:picMkLst>
            <pc:docMk/>
            <pc:sldMk cId="2570944670" sldId="265"/>
            <ac:picMk id="3" creationId="{F871E34F-5831-4B8A-BB4A-5A91BA86B236}"/>
          </ac:picMkLst>
        </pc:picChg>
        <pc:picChg chg="add mod">
          <ac:chgData name="Sven Van Rijen" userId="354e9a463a22ba2d" providerId="LiveId" clId="{730DC9BD-4046-4BB2-94F6-CF83720BD3E2}" dt="2017-10-11T13:46:17.526" v="355" actId="20577"/>
          <ac:picMkLst>
            <pc:docMk/>
            <pc:sldMk cId="2570944670" sldId="265"/>
            <ac:picMk id="4" creationId="{AAE5FD08-6C6E-4F38-9845-A396FF1CF894}"/>
          </ac:picMkLst>
        </pc:picChg>
      </pc:sldChg>
      <pc:sldChg chg="addSp delSp modSp add modNotesTx">
        <pc:chgData name="Sven Van Rijen" userId="354e9a463a22ba2d" providerId="LiveId" clId="{730DC9BD-4046-4BB2-94F6-CF83720BD3E2}" dt="2017-10-11T13:52:30.036" v="462" actId="5793"/>
        <pc:sldMkLst>
          <pc:docMk/>
          <pc:sldMk cId="1243492322" sldId="266"/>
        </pc:sldMkLst>
        <pc:picChg chg="del">
          <ac:chgData name="Sven Van Rijen" userId="354e9a463a22ba2d" providerId="LiveId" clId="{730DC9BD-4046-4BB2-94F6-CF83720BD3E2}" dt="2017-10-11T13:47:06.222" v="358" actId="478"/>
          <ac:picMkLst>
            <pc:docMk/>
            <pc:sldMk cId="1243492322" sldId="266"/>
            <ac:picMk id="3" creationId="{F871E34F-5831-4B8A-BB4A-5A91BA86B236}"/>
          </ac:picMkLst>
        </pc:picChg>
        <pc:picChg chg="add mod">
          <ac:chgData name="Sven Van Rijen" userId="354e9a463a22ba2d" providerId="LiveId" clId="{730DC9BD-4046-4BB2-94F6-CF83720BD3E2}" dt="2017-10-11T13:47:25.468" v="359" actId="5793"/>
          <ac:picMkLst>
            <pc:docMk/>
            <pc:sldMk cId="1243492322" sldId="266"/>
            <ac:picMk id="4" creationId="{7F297D5E-C7D1-456B-BA7B-F77AE66C4046}"/>
          </ac:picMkLst>
        </pc:picChg>
      </pc:sldChg>
      <pc:sldChg chg="addSp delSp modSp add">
        <pc:chgData name="Sven Van Rijen" userId="354e9a463a22ba2d" providerId="LiveId" clId="{730DC9BD-4046-4BB2-94F6-CF83720BD3E2}" dt="2017-10-11T13:54:57.472" v="465" actId="20577"/>
        <pc:sldMkLst>
          <pc:docMk/>
          <pc:sldMk cId="2165702018" sldId="267"/>
        </pc:sldMkLst>
        <pc:picChg chg="add mod">
          <ac:chgData name="Sven Van Rijen" userId="354e9a463a22ba2d" providerId="LiveId" clId="{730DC9BD-4046-4BB2-94F6-CF83720BD3E2}" dt="2017-10-11T13:54:57.472" v="465" actId="20577"/>
          <ac:picMkLst>
            <pc:docMk/>
            <pc:sldMk cId="2165702018" sldId="267"/>
            <ac:picMk id="3" creationId="{6C2C6F0F-16D1-4130-B458-808455761181}"/>
          </ac:picMkLst>
        </pc:picChg>
        <pc:picChg chg="del">
          <ac:chgData name="Sven Van Rijen" userId="354e9a463a22ba2d" providerId="LiveId" clId="{730DC9BD-4046-4BB2-94F6-CF83720BD3E2}" dt="2017-10-11T13:54:38.654" v="464" actId="478"/>
          <ac:picMkLst>
            <pc:docMk/>
            <pc:sldMk cId="2165702018" sldId="267"/>
            <ac:picMk id="4" creationId="{7F297D5E-C7D1-456B-BA7B-F77AE66C4046}"/>
          </ac:picMkLst>
        </pc:picChg>
      </pc:sldChg>
      <pc:sldChg chg="addSp delSp modSp add">
        <pc:chgData name="Sven Van Rijen" userId="354e9a463a22ba2d" providerId="LiveId" clId="{730DC9BD-4046-4BB2-94F6-CF83720BD3E2}" dt="2017-10-11T13:55:53.251" v="468" actId="20577"/>
        <pc:sldMkLst>
          <pc:docMk/>
          <pc:sldMk cId="2215050123" sldId="268"/>
        </pc:sldMkLst>
        <pc:picChg chg="del">
          <ac:chgData name="Sven Van Rijen" userId="354e9a463a22ba2d" providerId="LiveId" clId="{730DC9BD-4046-4BB2-94F6-CF83720BD3E2}" dt="2017-10-11T13:55:40.190" v="467" actId="478"/>
          <ac:picMkLst>
            <pc:docMk/>
            <pc:sldMk cId="2215050123" sldId="268"/>
            <ac:picMk id="3" creationId="{6C2C6F0F-16D1-4130-B458-808455761181}"/>
          </ac:picMkLst>
        </pc:picChg>
        <pc:picChg chg="add mod">
          <ac:chgData name="Sven Van Rijen" userId="354e9a463a22ba2d" providerId="LiveId" clId="{730DC9BD-4046-4BB2-94F6-CF83720BD3E2}" dt="2017-10-11T13:55:53.251" v="468" actId="20577"/>
          <ac:picMkLst>
            <pc:docMk/>
            <pc:sldMk cId="2215050123" sldId="268"/>
            <ac:picMk id="4" creationId="{D53DF4A7-8DA2-46A6-9FEC-3838A0E2CFDA}"/>
          </ac:picMkLst>
        </pc:picChg>
      </pc:sldChg>
      <pc:sldChg chg="addSp delSp modSp add">
        <pc:chgData name="Sven Van Rijen" userId="354e9a463a22ba2d" providerId="LiveId" clId="{730DC9BD-4046-4BB2-94F6-CF83720BD3E2}" dt="2017-10-11T13:56:48.243" v="471" actId="20577"/>
        <pc:sldMkLst>
          <pc:docMk/>
          <pc:sldMk cId="1932645258" sldId="269"/>
        </pc:sldMkLst>
        <pc:picChg chg="add mod">
          <ac:chgData name="Sven Van Rijen" userId="354e9a463a22ba2d" providerId="LiveId" clId="{730DC9BD-4046-4BB2-94F6-CF83720BD3E2}" dt="2017-10-11T13:56:48.243" v="471" actId="20577"/>
          <ac:picMkLst>
            <pc:docMk/>
            <pc:sldMk cId="1932645258" sldId="269"/>
            <ac:picMk id="3" creationId="{CAFA638C-5634-4244-8218-8B920FBFEEC2}"/>
          </ac:picMkLst>
        </pc:picChg>
        <pc:picChg chg="del">
          <ac:chgData name="Sven Van Rijen" userId="354e9a463a22ba2d" providerId="LiveId" clId="{730DC9BD-4046-4BB2-94F6-CF83720BD3E2}" dt="2017-10-11T13:56:32.523" v="470" actId="478"/>
          <ac:picMkLst>
            <pc:docMk/>
            <pc:sldMk cId="1932645258" sldId="269"/>
            <ac:picMk id="4" creationId="{D53DF4A7-8DA2-46A6-9FEC-3838A0E2CFDA}"/>
          </ac:picMkLst>
        </pc:picChg>
      </pc:sldChg>
      <pc:sldChg chg="addSp delSp modSp add">
        <pc:chgData name="Sven Van Rijen" userId="354e9a463a22ba2d" providerId="LiveId" clId="{730DC9BD-4046-4BB2-94F6-CF83720BD3E2}" dt="2017-10-11T13:57:30.384" v="474" actId="20577"/>
        <pc:sldMkLst>
          <pc:docMk/>
          <pc:sldMk cId="1931260872" sldId="270"/>
        </pc:sldMkLst>
        <pc:picChg chg="del">
          <ac:chgData name="Sven Van Rijen" userId="354e9a463a22ba2d" providerId="LiveId" clId="{730DC9BD-4046-4BB2-94F6-CF83720BD3E2}" dt="2017-10-11T13:57:22.820" v="473" actId="478"/>
          <ac:picMkLst>
            <pc:docMk/>
            <pc:sldMk cId="1931260872" sldId="270"/>
            <ac:picMk id="3" creationId="{CAFA638C-5634-4244-8218-8B920FBFEEC2}"/>
          </ac:picMkLst>
        </pc:picChg>
        <pc:picChg chg="add mod">
          <ac:chgData name="Sven Van Rijen" userId="354e9a463a22ba2d" providerId="LiveId" clId="{730DC9BD-4046-4BB2-94F6-CF83720BD3E2}" dt="2017-10-11T13:57:30.384" v="474" actId="20577"/>
          <ac:picMkLst>
            <pc:docMk/>
            <pc:sldMk cId="1931260872" sldId="270"/>
            <ac:picMk id="4" creationId="{5040F88E-AFA4-4C86-9BA0-80931066B7F8}"/>
          </ac:picMkLst>
        </pc:picChg>
      </pc:sldChg>
      <pc:sldChg chg="addSp delSp modSp add modAnim">
        <pc:chgData name="Sven Van Rijen" userId="354e9a463a22ba2d" providerId="LiveId" clId="{730DC9BD-4046-4BB2-94F6-CF83720BD3E2}" dt="2017-10-11T14:29:46.182" v="528" actId="20577"/>
        <pc:sldMkLst>
          <pc:docMk/>
          <pc:sldMk cId="2863322392" sldId="271"/>
        </pc:sldMkLst>
        <pc:spChg chg="mod">
          <ac:chgData name="Sven Van Rijen" userId="354e9a463a22ba2d" providerId="LiveId" clId="{730DC9BD-4046-4BB2-94F6-CF83720BD3E2}" dt="2017-10-11T14:29:46.182" v="528" actId="20577"/>
          <ac:spMkLst>
            <pc:docMk/>
            <pc:sldMk cId="2863322392" sldId="271"/>
            <ac:spMk id="2" creationId="{9101F8EF-3FC2-4506-82CE-12C5422660AF}"/>
          </ac:spMkLst>
        </pc:spChg>
        <pc:spChg chg="del">
          <ac:chgData name="Sven Van Rijen" userId="354e9a463a22ba2d" providerId="LiveId" clId="{730DC9BD-4046-4BB2-94F6-CF83720BD3E2}" dt="2017-10-11T14:14:06.854" v="514" actId="20577"/>
          <ac:spMkLst>
            <pc:docMk/>
            <pc:sldMk cId="2863322392" sldId="271"/>
            <ac:spMk id="3" creationId="{9432B6E8-5350-44B8-B8B6-0A585CA241F9}"/>
          </ac:spMkLst>
        </pc:spChg>
        <pc:spChg chg="add del mod">
          <ac:chgData name="Sven Van Rijen" userId="354e9a463a22ba2d" providerId="LiveId" clId="{730DC9BD-4046-4BB2-94F6-CF83720BD3E2}" dt="2017-10-11T14:16:25.890" v="516" actId="20577"/>
          <ac:spMkLst>
            <pc:docMk/>
            <pc:sldMk cId="2863322392" sldId="271"/>
            <ac:spMk id="6" creationId="{1920E61F-BA2D-452E-95F5-46C0DB719D53}"/>
          </ac:spMkLst>
        </pc:spChg>
        <pc:spChg chg="add del mod">
          <ac:chgData name="Sven Van Rijen" userId="354e9a463a22ba2d" providerId="LiveId" clId="{730DC9BD-4046-4BB2-94F6-CF83720BD3E2}" dt="2017-10-11T14:25:56.832" v="518" actId="20577"/>
          <ac:spMkLst>
            <pc:docMk/>
            <pc:sldMk cId="2863322392" sldId="271"/>
            <ac:spMk id="9" creationId="{987BD430-AE18-4D1E-B630-8FF547235431}"/>
          </ac:spMkLst>
        </pc:spChg>
        <pc:picChg chg="add del mod">
          <ac:chgData name="Sven Van Rijen" userId="354e9a463a22ba2d" providerId="LiveId" clId="{730DC9BD-4046-4BB2-94F6-CF83720BD3E2}" dt="2017-10-11T14:14:27.455" v="515" actId="478"/>
          <ac:picMkLst>
            <pc:docMk/>
            <pc:sldMk cId="2863322392" sldId="271"/>
            <ac:picMk id="4" creationId="{A7B05BDA-9705-4A6D-9DEE-CECF2816D213}"/>
          </ac:picMkLst>
        </pc:picChg>
        <pc:picChg chg="add del mod">
          <ac:chgData name="Sven Van Rijen" userId="354e9a463a22ba2d" providerId="LiveId" clId="{730DC9BD-4046-4BB2-94F6-CF83720BD3E2}" dt="2017-10-11T14:16:57.513" v="517" actId="478"/>
          <ac:picMkLst>
            <pc:docMk/>
            <pc:sldMk cId="2863322392" sldId="271"/>
            <ac:picMk id="7" creationId="{E03B48E8-2550-4FC2-97B5-08C83D205965}"/>
          </ac:picMkLst>
        </pc:picChg>
        <pc:picChg chg="add mod">
          <ac:chgData name="Sven Van Rijen" userId="354e9a463a22ba2d" providerId="LiveId" clId="{730DC9BD-4046-4BB2-94F6-CF83720BD3E2}" dt="2017-10-11T14:26:01.637" v="519" actId="1076"/>
          <ac:picMkLst>
            <pc:docMk/>
            <pc:sldMk cId="2863322392" sldId="271"/>
            <ac:picMk id="10" creationId="{542A5B97-7072-4B74-8C68-8C9BBDA53140}"/>
          </ac:picMkLst>
        </pc:picChg>
      </pc:sldChg>
    </pc:docChg>
  </pc:docChgLst>
  <pc:docChgLst>
    <pc:chgData name="Sven Van Rijen" userId="354e9a463a22ba2d" providerId="LiveId" clId="{23B56470-E08B-4EF9-89AF-C5F535032ECF}"/>
    <pc:docChg chg="undo custSel addSld delSld modSld">
      <pc:chgData name="Sven Van Rijen" userId="354e9a463a22ba2d" providerId="LiveId" clId="{23B56470-E08B-4EF9-89AF-C5F535032ECF}" dt="2017-11-15T16:04:32.979" v="139" actId="2696"/>
      <pc:docMkLst>
        <pc:docMk/>
      </pc:docMkLst>
      <pc:sldChg chg="modSp">
        <pc:chgData name="Sven Van Rijen" userId="354e9a463a22ba2d" providerId="LiveId" clId="{23B56470-E08B-4EF9-89AF-C5F535032ECF}" dt="2017-11-14T15:37:06.124" v="1" actId="6549"/>
        <pc:sldMkLst>
          <pc:docMk/>
          <pc:sldMk cId="0" sldId="258"/>
        </pc:sldMkLst>
        <pc:spChg chg="mod">
          <ac:chgData name="Sven Van Rijen" userId="354e9a463a22ba2d" providerId="LiveId" clId="{23B56470-E08B-4EF9-89AF-C5F535032ECF}" dt="2017-11-14T15:37:06.124" v="1" actId="6549"/>
          <ac:spMkLst>
            <pc:docMk/>
            <pc:sldMk cId="0" sldId="258"/>
            <ac:spMk id="5" creationId="{00000000-0000-0000-0000-000000000000}"/>
          </ac:spMkLst>
        </pc:spChg>
      </pc:sldChg>
      <pc:sldChg chg="del">
        <pc:chgData name="Sven Van Rijen" userId="354e9a463a22ba2d" providerId="LiveId" clId="{23B56470-E08B-4EF9-89AF-C5F535032ECF}" dt="2017-11-15T16:04:26.598" v="135" actId="2696"/>
        <pc:sldMkLst>
          <pc:docMk/>
          <pc:sldMk cId="2165702018" sldId="267"/>
        </pc:sldMkLst>
      </pc:sldChg>
      <pc:sldChg chg="del">
        <pc:chgData name="Sven Van Rijen" userId="354e9a463a22ba2d" providerId="LiveId" clId="{23B56470-E08B-4EF9-89AF-C5F535032ECF}" dt="2017-11-15T16:04:26.598" v="136" actId="2696"/>
        <pc:sldMkLst>
          <pc:docMk/>
          <pc:sldMk cId="2215050123" sldId="268"/>
        </pc:sldMkLst>
      </pc:sldChg>
      <pc:sldChg chg="del">
        <pc:chgData name="Sven Van Rijen" userId="354e9a463a22ba2d" providerId="LiveId" clId="{23B56470-E08B-4EF9-89AF-C5F535032ECF}" dt="2017-11-15T16:04:26.613" v="137" actId="2696"/>
        <pc:sldMkLst>
          <pc:docMk/>
          <pc:sldMk cId="1932645258" sldId="269"/>
        </pc:sldMkLst>
      </pc:sldChg>
      <pc:sldChg chg="del">
        <pc:chgData name="Sven Van Rijen" userId="354e9a463a22ba2d" providerId="LiveId" clId="{23B56470-E08B-4EF9-89AF-C5F535032ECF}" dt="2017-11-15T16:04:26.629" v="138" actId="2696"/>
        <pc:sldMkLst>
          <pc:docMk/>
          <pc:sldMk cId="1931260872" sldId="270"/>
        </pc:sldMkLst>
      </pc:sldChg>
      <pc:sldChg chg="del">
        <pc:chgData name="Sven Van Rijen" userId="354e9a463a22ba2d" providerId="LiveId" clId="{23B56470-E08B-4EF9-89AF-C5F535032ECF}" dt="2017-11-15T16:04:32.979" v="139" actId="2696"/>
        <pc:sldMkLst>
          <pc:docMk/>
          <pc:sldMk cId="2863322392" sldId="271"/>
        </pc:sldMkLst>
      </pc:sldChg>
      <pc:sldChg chg="modSp">
        <pc:chgData name="Sven Van Rijen" userId="354e9a463a22ba2d" providerId="LiveId" clId="{23B56470-E08B-4EF9-89AF-C5F535032ECF}" dt="2017-11-14T15:50:52.031" v="93" actId="20577"/>
        <pc:sldMkLst>
          <pc:docMk/>
          <pc:sldMk cId="265833601" sldId="273"/>
        </pc:sldMkLst>
        <pc:spChg chg="mod">
          <ac:chgData name="Sven Van Rijen" userId="354e9a463a22ba2d" providerId="LiveId" clId="{23B56470-E08B-4EF9-89AF-C5F535032ECF}" dt="2017-11-14T15:50:52.031" v="93" actId="20577"/>
          <ac:spMkLst>
            <pc:docMk/>
            <pc:sldMk cId="265833601" sldId="273"/>
            <ac:spMk id="3" creationId="{04B0C9D3-D656-462B-AF40-402048D30FB2}"/>
          </ac:spMkLst>
        </pc:spChg>
      </pc:sldChg>
      <pc:sldChg chg="modSp">
        <pc:chgData name="Sven Van Rijen" userId="354e9a463a22ba2d" providerId="LiveId" clId="{23B56470-E08B-4EF9-89AF-C5F535032ECF}" dt="2017-11-14T17:08:35.544" v="134" actId="20577"/>
        <pc:sldMkLst>
          <pc:docMk/>
          <pc:sldMk cId="1128069924" sldId="297"/>
        </pc:sldMkLst>
        <pc:spChg chg="mod">
          <ac:chgData name="Sven Van Rijen" userId="354e9a463a22ba2d" providerId="LiveId" clId="{23B56470-E08B-4EF9-89AF-C5F535032ECF}" dt="2017-11-14T17:08:35.544" v="134" actId="20577"/>
          <ac:spMkLst>
            <pc:docMk/>
            <pc:sldMk cId="1128069924" sldId="297"/>
            <ac:spMk id="3" creationId="{C772656E-280C-4A90-BF1D-9CAC058398E3}"/>
          </ac:spMkLst>
        </pc:spChg>
      </pc:sldChg>
      <pc:sldChg chg="modSp add">
        <pc:chgData name="Sven Van Rijen" userId="354e9a463a22ba2d" providerId="LiveId" clId="{23B56470-E08B-4EF9-89AF-C5F535032ECF}" dt="2017-11-14T16:26:28.157" v="100" actId="20577"/>
        <pc:sldMkLst>
          <pc:docMk/>
          <pc:sldMk cId="2632776311" sldId="298"/>
        </pc:sldMkLst>
        <pc:spChg chg="mod">
          <ac:chgData name="Sven Van Rijen" userId="354e9a463a22ba2d" providerId="LiveId" clId="{23B56470-E08B-4EF9-89AF-C5F535032ECF}" dt="2017-11-14T16:26:28.157" v="100" actId="20577"/>
          <ac:spMkLst>
            <pc:docMk/>
            <pc:sldMk cId="2632776311" sldId="298"/>
            <ac:spMk id="2" creationId="{4611D229-25A4-489E-BF47-D7DB59D43307}"/>
          </ac:spMkLst>
        </pc:spChg>
        <pc:spChg chg="mod">
          <ac:chgData name="Sven Van Rijen" userId="354e9a463a22ba2d" providerId="LiveId" clId="{23B56470-E08B-4EF9-89AF-C5F535032ECF}" dt="2017-11-14T15:50:00.898" v="92" actId="20577"/>
          <ac:spMkLst>
            <pc:docMk/>
            <pc:sldMk cId="2632776311" sldId="298"/>
            <ac:spMk id="3" creationId="{5B6440C8-1ABC-41F9-9564-CB80B399513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11/15/2017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Holland is the most populated and culturally dominant part of the Netherlands, hence the conflation of one with the other. But in fact, the geographical area comprised by Holland is relatively small, and only covers two of the Netherlands’ 12 provinces: North Holland and South Holland. Incidentally, there is no link between Nether- and </a:t>
            </a:r>
            <a:r>
              <a:rPr lang="en-US" dirty="0" err="1"/>
              <a:t>Hol</a:t>
            </a:r>
            <a:r>
              <a:rPr lang="en-US" dirty="0"/>
              <a:t>-, as the second prefix derives not from hollow or anything like it, but from holt (‘wood’), as in ‘wooded country’ (Holt-land). Netherlanders outside Holland have been known to get miffed, upset or even angry if one refers to them as Hollanders. Nevertheless, Holland is used informally as a synonym for the whole country in the Netherlands itself, and has even achieved formal status abroad – the official term for the Netherlands in Filipino is </a:t>
            </a:r>
            <a:r>
              <a:rPr lang="en-US" dirty="0" err="1"/>
              <a:t>Olanda</a:t>
            </a:r>
            <a:r>
              <a:rPr lang="en-US" dirty="0"/>
              <a:t>, in Japanese </a:t>
            </a:r>
            <a:r>
              <a:rPr lang="en-US" dirty="0" err="1"/>
              <a:t>Oranda</a:t>
            </a:r>
            <a:r>
              <a:rPr lang="en-US" dirty="0"/>
              <a:t>, in Polish </a:t>
            </a:r>
            <a:r>
              <a:rPr lang="en-US" dirty="0" err="1"/>
              <a:t>Holandia</a:t>
            </a:r>
            <a:r>
              <a:rPr lang="en-US" dirty="0"/>
              <a:t>, etcetera. </a:t>
            </a:r>
            <a:endParaRPr lang="en-NL" dirty="0"/>
          </a:p>
        </p:txBody>
      </p:sp>
      <p:sp>
        <p:nvSpPr>
          <p:cNvPr id="4" name="Tijdelijke aanduiding voor dianummer 3"/>
          <p:cNvSpPr>
            <a:spLocks noGrp="1"/>
          </p:cNvSpPr>
          <p:nvPr>
            <p:ph type="sldNum" sz="quarter" idx="10"/>
          </p:nvPr>
        </p:nvSpPr>
        <p:spPr/>
        <p:txBody>
          <a:bodyPr/>
          <a:lstStyle/>
          <a:p>
            <a:pPr>
              <a:defRPr/>
            </a:pPr>
            <a:fld id="{7BE5AA1C-3A4A-4E86-88DD-FDD0A0056FE6}" type="slidenum">
              <a:rPr lang="en-US" smtClean="0"/>
              <a:pPr>
                <a:defRPr/>
              </a:pPr>
              <a:t>4</a:t>
            </a:fld>
            <a:endParaRPr lang="en-US"/>
          </a:p>
        </p:txBody>
      </p:sp>
    </p:spTree>
    <p:extLst>
      <p:ext uri="{BB962C8B-B14F-4D97-AF65-F5344CB8AC3E}">
        <p14:creationId xmlns:p14="http://schemas.microsoft.com/office/powerpoint/2010/main" val="2495469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ＭＳ Ｐゴシック" pitchFamily="-72" charset="-128"/>
                <a:cs typeface="ＭＳ Ｐゴシック" pitchFamily="-72" charset="-128"/>
              </a:rPr>
              <a:t>The Dutch language gets a bad press for being an especially guttural language – all spit and gurgles, but that is true only in the northern part of the country. The south pronounces its g-sounds much softer, a bit like the Dutch-speaking Belgians do. </a:t>
            </a:r>
          </a:p>
          <a:p>
            <a:r>
              <a:rPr lang="en-US" sz="1200" b="0" i="0" kern="1200" dirty="0">
                <a:solidFill>
                  <a:schemeClr val="tx1"/>
                </a:solidFill>
                <a:effectLst/>
                <a:latin typeface="+mn-lt"/>
                <a:ea typeface="ＭＳ Ｐゴシック" pitchFamily="-72" charset="-128"/>
              </a:rPr>
              <a:t>I’m from the South myself, born and raised </a:t>
            </a:r>
            <a:r>
              <a:rPr lang="en-US" sz="1200" b="0" i="0" kern="1200" dirty="0" err="1">
                <a:solidFill>
                  <a:schemeClr val="tx1"/>
                </a:solidFill>
                <a:effectLst/>
                <a:latin typeface="+mn-lt"/>
                <a:ea typeface="ＭＳ Ｐゴシック" pitchFamily="-72" charset="-128"/>
              </a:rPr>
              <a:t>aprox</a:t>
            </a:r>
            <a:r>
              <a:rPr lang="en-US" sz="1200" b="0" i="0" kern="1200" dirty="0">
                <a:solidFill>
                  <a:schemeClr val="tx1"/>
                </a:solidFill>
                <a:effectLst/>
                <a:latin typeface="+mn-lt"/>
                <a:ea typeface="ＭＳ Ｐゴシック" pitchFamily="-72" charset="-128"/>
              </a:rPr>
              <a:t>. 12km from the Belgian border.</a:t>
            </a:r>
            <a:endParaRPr lang="en-NL" dirty="0"/>
          </a:p>
        </p:txBody>
      </p:sp>
      <p:sp>
        <p:nvSpPr>
          <p:cNvPr id="4" name="Tijdelijke aanduiding voor dianummer 3"/>
          <p:cNvSpPr>
            <a:spLocks noGrp="1"/>
          </p:cNvSpPr>
          <p:nvPr>
            <p:ph type="sldNum" sz="quarter" idx="10"/>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3186129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ＭＳ Ｐゴシック" pitchFamily="-72" charset="-128"/>
                <a:cs typeface="ＭＳ Ｐゴシック" pitchFamily="-72" charset="-128"/>
              </a:rPr>
              <a:t>The Netherlands has one of the weirdest territorial appendages in Europe – its southern province of Limburg, at its narrowest a corridor less than three miles wide between Germany and the Belgian province of Limburg (4). Geographical eccentricity is compounded by linguistic divergence: the Limburg dialect is a close cousin to dialects spoken on the other side of the German border, and is often incomprehensible to other Dutch (and Belgians). </a:t>
            </a:r>
            <a:endParaRPr lang="en-NL" dirty="0"/>
          </a:p>
        </p:txBody>
      </p:sp>
      <p:sp>
        <p:nvSpPr>
          <p:cNvPr id="4" name="Tijdelijke aanduiding voor dianummer 3"/>
          <p:cNvSpPr>
            <a:spLocks noGrp="1"/>
          </p:cNvSpPr>
          <p:nvPr>
            <p:ph type="sldNum" sz="quarter" idx="10"/>
          </p:nvPr>
        </p:nvSpPr>
        <p:spPr/>
        <p:txBody>
          <a:bodyPr/>
          <a:lstStyle/>
          <a:p>
            <a:pPr>
              <a:defRPr/>
            </a:pPr>
            <a:fld id="{7BE5AA1C-3A4A-4E86-88DD-FDD0A0056FE6}" type="slidenum">
              <a:rPr lang="en-US" smtClean="0"/>
              <a:pPr>
                <a:defRPr/>
              </a:pPr>
              <a:t>6</a:t>
            </a:fld>
            <a:endParaRPr lang="en-US"/>
          </a:p>
        </p:txBody>
      </p:sp>
    </p:spTree>
    <p:extLst>
      <p:ext uri="{BB962C8B-B14F-4D97-AF65-F5344CB8AC3E}">
        <p14:creationId xmlns:p14="http://schemas.microsoft.com/office/powerpoint/2010/main" val="702399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ＭＳ Ｐゴシック" pitchFamily="-72" charset="-128"/>
                <a:cs typeface="ＭＳ Ｐゴシック" pitchFamily="-72" charset="-128"/>
              </a:rPr>
              <a:t>Rio de Janeiro, New Orleans, Cologne and the south of the Netherlands are all famous for their carnival – an annual celebration of exuberance and excess prior to the penance and self-denial of Lent. What binds those far-flung parts of the world together is their catholic heritage. The Netherlands south of the Big Rivers – Meuse and Rhine, which can be seen slicing the country in two latitudinally on the maps – is generally catholic, the north is mostly protestant. Although neither confession is as strictly observed as a few generations ago, the difference in attitudes is still observable in some vestigial cultural differences – such as the celebration of carnival.</a:t>
            </a:r>
            <a:endParaRPr lang="en-NL" dirty="0"/>
          </a:p>
        </p:txBody>
      </p:sp>
      <p:sp>
        <p:nvSpPr>
          <p:cNvPr id="4" name="Tijdelijke aanduiding voor dianummer 3"/>
          <p:cNvSpPr>
            <a:spLocks noGrp="1"/>
          </p:cNvSpPr>
          <p:nvPr>
            <p:ph type="sldNum" sz="quarter" idx="10"/>
          </p:nvPr>
        </p:nvSpPr>
        <p:spPr/>
        <p:txBody>
          <a:bodyPr/>
          <a:lstStyle/>
          <a:p>
            <a:pPr>
              <a:defRPr/>
            </a:pPr>
            <a:fld id="{7BE5AA1C-3A4A-4E86-88DD-FDD0A0056FE6}" type="slidenum">
              <a:rPr lang="en-US" smtClean="0"/>
              <a:pPr>
                <a:defRPr/>
              </a:pPr>
              <a:t>7</a:t>
            </a:fld>
            <a:endParaRPr lang="en-US"/>
          </a:p>
        </p:txBody>
      </p:sp>
    </p:spTree>
    <p:extLst>
      <p:ext uri="{BB962C8B-B14F-4D97-AF65-F5344CB8AC3E}">
        <p14:creationId xmlns:p14="http://schemas.microsoft.com/office/powerpoint/2010/main" val="873906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ＭＳ Ｐゴシック" pitchFamily="-72" charset="-128"/>
                <a:cs typeface="ＭＳ Ｐゴシック" pitchFamily="-72" charset="-128"/>
              </a:rPr>
              <a:t>As the country’s name indicates, the Netherlands are a low-lying country. About a quarter of its area, and a fifth of its population is located below sea level. That would be to the west of this line. But even the ‘dry’ land to the east is fairly low-lying. Only about 50% of the national territory exceeds an elevation of one </a:t>
            </a:r>
            <a:r>
              <a:rPr lang="en-US" sz="1200" b="0" i="0" kern="1200" dirty="0" err="1">
                <a:solidFill>
                  <a:schemeClr val="tx1"/>
                </a:solidFill>
                <a:effectLst/>
                <a:latin typeface="+mn-lt"/>
                <a:ea typeface="ＭＳ Ｐゴシック" pitchFamily="-72" charset="-128"/>
                <a:cs typeface="ＭＳ Ｐゴシック" pitchFamily="-72" charset="-128"/>
              </a:rPr>
              <a:t>metre</a:t>
            </a:r>
            <a:r>
              <a:rPr lang="en-US" sz="1200" b="0" i="0" kern="1200" dirty="0">
                <a:solidFill>
                  <a:schemeClr val="tx1"/>
                </a:solidFill>
                <a:effectLst/>
                <a:latin typeface="+mn-lt"/>
                <a:ea typeface="ＭＳ Ｐゴシック" pitchFamily="-72" charset="-128"/>
                <a:cs typeface="ＭＳ Ｐゴシック" pitchFamily="-72" charset="-128"/>
              </a:rPr>
              <a:t> (about three feet) above sea level. It is telling that the highest point in the Netherlands is at its very southern tip, in </a:t>
            </a:r>
            <a:r>
              <a:rPr lang="en-US" sz="1200" b="0" i="0" kern="1200" dirty="0" err="1">
                <a:solidFill>
                  <a:schemeClr val="tx1"/>
                </a:solidFill>
                <a:effectLst/>
                <a:latin typeface="+mn-lt"/>
                <a:ea typeface="ＭＳ Ｐゴシック" pitchFamily="-72" charset="-128"/>
                <a:cs typeface="ＭＳ Ｐゴシック" pitchFamily="-72" charset="-128"/>
              </a:rPr>
              <a:t>Vaals</a:t>
            </a:r>
            <a:r>
              <a:rPr lang="en-US" sz="1200" b="0" i="0" kern="1200" dirty="0">
                <a:solidFill>
                  <a:schemeClr val="tx1"/>
                </a:solidFill>
                <a:effectLst/>
                <a:latin typeface="+mn-lt"/>
                <a:ea typeface="ＭＳ Ｐゴシック" pitchFamily="-72" charset="-128"/>
                <a:cs typeface="ＭＳ Ｐゴシック" pitchFamily="-72" charset="-128"/>
              </a:rPr>
              <a:t> (2). And that the so-called </a:t>
            </a:r>
            <a:r>
              <a:rPr lang="en-US" sz="1200" b="0" i="0" kern="1200" dirty="0" err="1">
                <a:solidFill>
                  <a:schemeClr val="tx1"/>
                </a:solidFill>
                <a:effectLst/>
                <a:latin typeface="+mn-lt"/>
                <a:ea typeface="ＭＳ Ｐゴシック" pitchFamily="-72" charset="-128"/>
                <a:cs typeface="ＭＳ Ｐゴシック" pitchFamily="-72" charset="-128"/>
              </a:rPr>
              <a:t>Vaalserberg</a:t>
            </a:r>
            <a:r>
              <a:rPr lang="en-US" sz="1200" b="0" i="0" kern="1200" dirty="0">
                <a:solidFill>
                  <a:schemeClr val="tx1"/>
                </a:solidFill>
                <a:effectLst/>
                <a:latin typeface="+mn-lt"/>
                <a:ea typeface="ＭＳ Ｐゴシック" pitchFamily="-72" charset="-128"/>
                <a:cs typeface="ＭＳ Ｐゴシック" pitchFamily="-72" charset="-128"/>
              </a:rPr>
              <a:t>, 322.7 m (1,059 </a:t>
            </a:r>
            <a:r>
              <a:rPr lang="en-US" sz="1200" b="0" i="0" kern="1200" dirty="0" err="1">
                <a:solidFill>
                  <a:schemeClr val="tx1"/>
                </a:solidFill>
                <a:effectLst/>
                <a:latin typeface="+mn-lt"/>
                <a:ea typeface="ＭＳ Ｐゴシック" pitchFamily="-72" charset="-128"/>
                <a:cs typeface="ＭＳ Ｐゴシック" pitchFamily="-72" charset="-128"/>
              </a:rPr>
              <a:t>ft</a:t>
            </a:r>
            <a:r>
              <a:rPr lang="en-US" sz="1200" b="0" i="0" kern="1200" dirty="0">
                <a:solidFill>
                  <a:schemeClr val="tx1"/>
                </a:solidFill>
                <a:effectLst/>
                <a:latin typeface="+mn-lt"/>
                <a:ea typeface="ＭＳ Ｐゴシック" pitchFamily="-72" charset="-128"/>
                <a:cs typeface="ＭＳ Ｐゴシック" pitchFamily="-72" charset="-128"/>
              </a:rPr>
              <a:t>) above sea level, isn’t even entirely within the Netherlands: its top forms an international tripoint with Belgium and Germany – and at one time, a quadripoint with the geopolitical anomaly of Neutral </a:t>
            </a:r>
            <a:r>
              <a:rPr lang="en-US" sz="1200" b="0" i="0" kern="1200" dirty="0" err="1">
                <a:solidFill>
                  <a:schemeClr val="tx1"/>
                </a:solidFill>
                <a:effectLst/>
                <a:latin typeface="+mn-lt"/>
                <a:ea typeface="ＭＳ Ｐゴシック" pitchFamily="-72" charset="-128"/>
                <a:cs typeface="ＭＳ Ｐゴシック" pitchFamily="-72" charset="-128"/>
              </a:rPr>
              <a:t>Moresnet</a:t>
            </a:r>
            <a:r>
              <a:rPr lang="en-US" sz="1200" b="0" i="0" kern="1200" dirty="0">
                <a:solidFill>
                  <a:schemeClr val="tx1"/>
                </a:solidFill>
                <a:effectLst/>
                <a:latin typeface="+mn-lt"/>
                <a:ea typeface="ＭＳ Ｐゴシック" pitchFamily="-72" charset="-128"/>
                <a:cs typeface="ＭＳ Ｐゴシック" pitchFamily="-72" charset="-128"/>
              </a:rPr>
              <a:t> (3). Still, it’s better to be a low country than a </a:t>
            </a:r>
            <a:r>
              <a:rPr lang="en-US" sz="1200" b="0" i="1" kern="1200" dirty="0">
                <a:solidFill>
                  <a:schemeClr val="tx1"/>
                </a:solidFill>
                <a:effectLst/>
                <a:latin typeface="+mn-lt"/>
                <a:ea typeface="ＭＳ Ｐゴシック" pitchFamily="-72" charset="-128"/>
                <a:cs typeface="ＭＳ Ｐゴシック" pitchFamily="-72" charset="-128"/>
              </a:rPr>
              <a:t>below</a:t>
            </a:r>
            <a:r>
              <a:rPr lang="en-US" sz="1200" b="0" i="0" kern="1200" dirty="0">
                <a:solidFill>
                  <a:schemeClr val="tx1"/>
                </a:solidFill>
                <a:effectLst/>
                <a:latin typeface="+mn-lt"/>
                <a:ea typeface="ＭＳ Ｐゴシック" pitchFamily="-72" charset="-128"/>
                <a:cs typeface="ＭＳ Ｐゴシック" pitchFamily="-72" charset="-128"/>
              </a:rPr>
              <a:t> country, in case the dykes break. </a:t>
            </a:r>
          </a:p>
          <a:p>
            <a:endParaRPr lang="en-US" sz="1200" b="0" i="0" kern="1200" dirty="0">
              <a:solidFill>
                <a:schemeClr val="tx1"/>
              </a:solidFill>
              <a:effectLst/>
              <a:latin typeface="+mn-lt"/>
              <a:ea typeface="ＭＳ Ｐゴシック" pitchFamily="-72" charset="-128"/>
            </a:endParaRPr>
          </a:p>
          <a:p>
            <a:r>
              <a:rPr lang="en-US" sz="1200" b="0" i="0" kern="1200" dirty="0">
                <a:solidFill>
                  <a:schemeClr val="tx1"/>
                </a:solidFill>
                <a:effectLst/>
                <a:latin typeface="+mn-lt"/>
                <a:ea typeface="ＭＳ Ｐゴシック" pitchFamily="-72" charset="-128"/>
              </a:rPr>
              <a:t>Close to my home: </a:t>
            </a:r>
            <a:r>
              <a:rPr lang="en-US" sz="1200" b="0" i="0" kern="1200" dirty="0" err="1">
                <a:solidFill>
                  <a:schemeClr val="tx1"/>
                </a:solidFill>
                <a:effectLst/>
                <a:latin typeface="+mn-lt"/>
                <a:ea typeface="ＭＳ Ｐゴシック" pitchFamily="-72" charset="-128"/>
              </a:rPr>
              <a:t>Wageningse</a:t>
            </a:r>
            <a:r>
              <a:rPr lang="en-US" sz="1200" b="0" i="0" kern="1200" dirty="0">
                <a:solidFill>
                  <a:schemeClr val="tx1"/>
                </a:solidFill>
                <a:effectLst/>
                <a:latin typeface="+mn-lt"/>
                <a:ea typeface="ＭＳ Ｐゴシック" pitchFamily="-72" charset="-128"/>
              </a:rPr>
              <a:t> Berg (42m / 137 </a:t>
            </a:r>
            <a:r>
              <a:rPr lang="en-US" sz="1200" b="0" i="0" kern="1200" dirty="0" err="1">
                <a:solidFill>
                  <a:schemeClr val="tx1"/>
                </a:solidFill>
                <a:effectLst/>
                <a:latin typeface="+mn-lt"/>
                <a:ea typeface="ＭＳ Ｐゴシック" pitchFamily="-72" charset="-128"/>
              </a:rPr>
              <a:t>ft</a:t>
            </a:r>
            <a:r>
              <a:rPr lang="en-US" sz="1200" b="0" i="0" kern="1200" dirty="0">
                <a:solidFill>
                  <a:schemeClr val="tx1"/>
                </a:solidFill>
                <a:effectLst/>
                <a:latin typeface="+mn-lt"/>
                <a:ea typeface="ＭＳ Ｐゴシック" pitchFamily="-72" charset="-128"/>
              </a:rPr>
              <a:t>) and </a:t>
            </a:r>
            <a:r>
              <a:rPr lang="en-US" sz="1200" b="0" i="0" kern="1200" dirty="0" err="1">
                <a:solidFill>
                  <a:schemeClr val="tx1"/>
                </a:solidFill>
                <a:effectLst/>
                <a:latin typeface="+mn-lt"/>
                <a:ea typeface="ＭＳ Ｐゴシック" pitchFamily="-72" charset="-128"/>
              </a:rPr>
              <a:t>Grebbeberg</a:t>
            </a:r>
            <a:r>
              <a:rPr lang="en-US" sz="1200" b="0" i="0" kern="1200" dirty="0">
                <a:solidFill>
                  <a:schemeClr val="tx1"/>
                </a:solidFill>
                <a:effectLst/>
                <a:latin typeface="+mn-lt"/>
                <a:ea typeface="ＭＳ Ｐゴシック" pitchFamily="-72" charset="-128"/>
              </a:rPr>
              <a:t> (52m / 170ft) above sea level </a:t>
            </a:r>
            <a:r>
              <a:rPr lang="en-US" sz="1200" b="0" i="0" kern="1200" dirty="0">
                <a:solidFill>
                  <a:schemeClr val="tx1"/>
                </a:solidFill>
                <a:effectLst/>
                <a:latin typeface="+mn-lt"/>
                <a:ea typeface="ＭＳ Ｐゴシック" pitchFamily="-72" charset="-128"/>
                <a:sym typeface="Wingdings" panose="05000000000000000000" pitchFamily="2" charset="2"/>
              </a:rPr>
              <a:t></a:t>
            </a:r>
            <a:endParaRPr lang="en-NL" dirty="0"/>
          </a:p>
        </p:txBody>
      </p:sp>
      <p:sp>
        <p:nvSpPr>
          <p:cNvPr id="4" name="Tijdelijke aanduiding voor dianummer 3"/>
          <p:cNvSpPr>
            <a:spLocks noGrp="1"/>
          </p:cNvSpPr>
          <p:nvPr>
            <p:ph type="sldNum" sz="quarter" idx="10"/>
          </p:nvPr>
        </p:nvSpPr>
        <p:spPr/>
        <p:txBody>
          <a:bodyPr/>
          <a:lstStyle/>
          <a:p>
            <a:pPr>
              <a:defRPr/>
            </a:pPr>
            <a:fld id="{7BE5AA1C-3A4A-4E86-88DD-FDD0A0056FE6}" type="slidenum">
              <a:rPr lang="en-US" smtClean="0"/>
              <a:pPr>
                <a:defRPr/>
              </a:pPr>
              <a:t>8</a:t>
            </a:fld>
            <a:endParaRPr lang="en-US"/>
          </a:p>
        </p:txBody>
      </p:sp>
    </p:spTree>
    <p:extLst>
      <p:ext uri="{BB962C8B-B14F-4D97-AF65-F5344CB8AC3E}">
        <p14:creationId xmlns:p14="http://schemas.microsoft.com/office/powerpoint/2010/main" val="3232519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11/15/2017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11/15/2017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11/15/2017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11/15/2017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11/15/2017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11/15/2017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11/15/2017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11/15/2017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11/15/2017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11/15/2017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11/15/2017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11/15/2017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11/15/2017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11/15/2017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11/15/2017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11/15/2017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11/15/2017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11/15/2017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11/15/2017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11/15/2017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11/15/2017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11/15/2017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11/15/2017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11/15/2017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hyperlink" Target="http://www.github.com/svenvanrijen/techmentor2017"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3.xml"/><Relationship Id="rId1" Type="http://schemas.openxmlformats.org/officeDocument/2006/relationships/video" Target="https://www.youtube.com/embed/IdaX03mrw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1275606"/>
            <a:ext cx="9144000" cy="1872208"/>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accent2">
                    <a:lumMod val="40000"/>
                    <a:lumOff val="60000"/>
                  </a:schemeClr>
                </a:solidFill>
                <a:latin typeface="Arial Bold" pitchFamily="-72" charset="0"/>
              </a:rPr>
              <a:t>TMH02 Keep Up with NOW! Automate Rebuilding Your (Home) Lab On Steroids</a:t>
            </a:r>
          </a:p>
        </p:txBody>
      </p:sp>
      <p:sp>
        <p:nvSpPr>
          <p:cNvPr id="6" name="Rectangle 5"/>
          <p:cNvSpPr>
            <a:spLocks noChangeArrowheads="1"/>
          </p:cNvSpPr>
          <p:nvPr/>
        </p:nvSpPr>
        <p:spPr bwMode="auto">
          <a:xfrm>
            <a:off x="4616648" y="3147814"/>
            <a:ext cx="3987800" cy="1290538"/>
          </a:xfrm>
          <a:prstGeom prst="rect">
            <a:avLst/>
          </a:prstGeom>
          <a:noFill/>
          <a:ln>
            <a:noFill/>
          </a:ln>
          <a:effectLst/>
          <a:extLst/>
        </p:spPr>
        <p:txBody>
          <a:bodyPr lIns="85923" tIns="42962" rIns="85923" bIns="42962">
            <a:prstTxWarp prst="textNoShape">
              <a:avLst/>
            </a:prstTxWarp>
          </a:bodyPr>
          <a:lstStyle/>
          <a:p>
            <a:pPr algn="r"/>
            <a:r>
              <a:rPr lang="en-US" sz="2800" b="1" dirty="0">
                <a:solidFill>
                  <a:schemeClr val="bg1"/>
                </a:solidFill>
              </a:rPr>
              <a:t>Sven van Rijen</a:t>
            </a:r>
          </a:p>
          <a:p>
            <a:pPr algn="r"/>
            <a:r>
              <a:rPr lang="en-US" sz="2400" b="1" dirty="0">
                <a:solidFill>
                  <a:schemeClr val="bg1"/>
                </a:solidFill>
              </a:rPr>
              <a:t>Senior Desktop Engineer @ Wageningen University &amp; Research (WUR)</a:t>
            </a:r>
          </a:p>
          <a:p>
            <a:endParaRPr lang="en-US" b="1" dirty="0">
              <a:solidFill>
                <a:schemeClr val="bg1"/>
              </a:solidFill>
            </a:endParaRPr>
          </a:p>
          <a:p>
            <a:endParaRPr lang="en-US" sz="1400" dirty="0">
              <a:solidFill>
                <a:schemeClr val="bg1"/>
              </a:solidFill>
              <a:latin typeface="Times New Roman" pitchFamily="-72" charset="0"/>
            </a:endParaRPr>
          </a:p>
        </p:txBody>
      </p:sp>
      <p:sp>
        <p:nvSpPr>
          <p:cNvPr id="15364" name="Text Box 7"/>
          <p:cNvSpPr txBox="1">
            <a:spLocks noChangeArrowheads="1"/>
          </p:cNvSpPr>
          <p:nvPr/>
        </p:nvSpPr>
        <p:spPr bwMode="auto">
          <a:xfrm>
            <a:off x="6259711" y="4659982"/>
            <a:ext cx="2344737" cy="646331"/>
          </a:xfrm>
          <a:prstGeom prst="rect">
            <a:avLst/>
          </a:prstGeom>
          <a:noFill/>
          <a:ln w="9525">
            <a:noFill/>
            <a:miter lim="800000"/>
            <a:headEnd/>
            <a:tailEnd/>
          </a:ln>
        </p:spPr>
        <p:txBody>
          <a:bodyPr>
            <a:prstTxWarp prst="textNoShape">
              <a:avLst/>
            </a:prstTxWarp>
            <a:spAutoFit/>
          </a:bodyPr>
          <a:lstStyle/>
          <a:p>
            <a:pPr algn="r"/>
            <a:r>
              <a:rPr lang="en-US" sz="2000" dirty="0">
                <a:solidFill>
                  <a:schemeClr val="bg1"/>
                </a:solidFill>
                <a:ea typeface="Arial" pitchFamily="-72" charset="0"/>
                <a:cs typeface="Arial" pitchFamily="-72" charset="0"/>
              </a:rPr>
              <a:t>Level: Intermediate</a:t>
            </a:r>
          </a:p>
          <a:p>
            <a:pPr algn="r"/>
            <a:endParaRPr lang="en-US" sz="1600" b="1" dirty="0">
              <a:solidFill>
                <a:schemeClr val="bg1"/>
              </a:solidFill>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D229-25A4-489E-BF47-D7DB59D43307}"/>
              </a:ext>
            </a:extLst>
          </p:cNvPr>
          <p:cNvSpPr>
            <a:spLocks noGrp="1"/>
          </p:cNvSpPr>
          <p:nvPr>
            <p:ph type="title"/>
          </p:nvPr>
        </p:nvSpPr>
        <p:spPr/>
        <p:txBody>
          <a:bodyPr/>
          <a:lstStyle/>
          <a:p>
            <a:r>
              <a:rPr lang="en-US" dirty="0"/>
              <a:t>Aimed config</a:t>
            </a:r>
            <a:endParaRPr lang="en-NL" dirty="0"/>
          </a:p>
        </p:txBody>
      </p:sp>
      <p:sp>
        <p:nvSpPr>
          <p:cNvPr id="3" name="Content Placeholder 2">
            <a:extLst>
              <a:ext uri="{FF2B5EF4-FFF2-40B4-BE49-F238E27FC236}">
                <a16:creationId xmlns:a16="http://schemas.microsoft.com/office/drawing/2014/main" id="{5B6440C8-1ABC-41F9-9564-CB80B399513E}"/>
              </a:ext>
            </a:extLst>
          </p:cNvPr>
          <p:cNvSpPr>
            <a:spLocks noGrp="1"/>
          </p:cNvSpPr>
          <p:nvPr>
            <p:ph idx="1"/>
          </p:nvPr>
        </p:nvSpPr>
        <p:spPr/>
        <p:txBody>
          <a:bodyPr/>
          <a:lstStyle/>
          <a:p>
            <a:r>
              <a:rPr lang="en-US" dirty="0"/>
              <a:t>Domain Controller</a:t>
            </a:r>
          </a:p>
          <a:p>
            <a:r>
              <a:rPr lang="en-US" dirty="0"/>
              <a:t>Domain: TechMentor2017.com</a:t>
            </a:r>
          </a:p>
          <a:p>
            <a:r>
              <a:rPr lang="en-US" dirty="0"/>
              <a:t>DNS</a:t>
            </a:r>
          </a:p>
          <a:p>
            <a:r>
              <a:rPr lang="en-US" dirty="0"/>
              <a:t>DHCP, including scope</a:t>
            </a:r>
            <a:endParaRPr lang="en-NL" dirty="0"/>
          </a:p>
        </p:txBody>
      </p:sp>
    </p:spTree>
    <p:extLst>
      <p:ext uri="{BB962C8B-B14F-4D97-AF65-F5344CB8AC3E}">
        <p14:creationId xmlns:p14="http://schemas.microsoft.com/office/powerpoint/2010/main" val="263277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9408-0F67-4108-8E95-020832F6A902}"/>
              </a:ext>
            </a:extLst>
          </p:cNvPr>
          <p:cNvSpPr>
            <a:spLocks noGrp="1"/>
          </p:cNvSpPr>
          <p:nvPr>
            <p:ph type="title"/>
          </p:nvPr>
        </p:nvSpPr>
        <p:spPr/>
        <p:txBody>
          <a:bodyPr/>
          <a:lstStyle/>
          <a:p>
            <a:r>
              <a:rPr lang="en-US" dirty="0"/>
              <a:t>Steroids? Automate it!</a:t>
            </a:r>
            <a:endParaRPr lang="en-NL" dirty="0"/>
          </a:p>
        </p:txBody>
      </p:sp>
      <p:sp>
        <p:nvSpPr>
          <p:cNvPr id="3" name="Content Placeholder 2">
            <a:extLst>
              <a:ext uri="{FF2B5EF4-FFF2-40B4-BE49-F238E27FC236}">
                <a16:creationId xmlns:a16="http://schemas.microsoft.com/office/drawing/2014/main" id="{04B0C9D3-D656-462B-AF40-402048D30FB2}"/>
              </a:ext>
            </a:extLst>
          </p:cNvPr>
          <p:cNvSpPr>
            <a:spLocks noGrp="1"/>
          </p:cNvSpPr>
          <p:nvPr>
            <p:ph idx="1"/>
          </p:nvPr>
        </p:nvSpPr>
        <p:spPr/>
        <p:txBody>
          <a:bodyPr/>
          <a:lstStyle/>
          <a:p>
            <a:r>
              <a:rPr lang="en-US" dirty="0"/>
              <a:t>Various options:</a:t>
            </a:r>
            <a:br>
              <a:rPr lang="en-US" dirty="0"/>
            </a:br>
            <a:endParaRPr lang="en-US" dirty="0"/>
          </a:p>
          <a:p>
            <a:pPr lvl="1"/>
            <a:r>
              <a:rPr lang="en-US" dirty="0"/>
              <a:t>MDT</a:t>
            </a:r>
          </a:p>
          <a:p>
            <a:pPr lvl="1"/>
            <a:r>
              <a:rPr lang="en-US" dirty="0" err="1"/>
              <a:t>NewLabEnvironment</a:t>
            </a:r>
            <a:endParaRPr lang="en-US" dirty="0"/>
          </a:p>
          <a:p>
            <a:pPr lvl="1"/>
            <a:r>
              <a:rPr lang="en-US" dirty="0"/>
              <a:t>Lability</a:t>
            </a:r>
          </a:p>
        </p:txBody>
      </p:sp>
    </p:spTree>
    <p:extLst>
      <p:ext uri="{BB962C8B-B14F-4D97-AF65-F5344CB8AC3E}">
        <p14:creationId xmlns:p14="http://schemas.microsoft.com/office/powerpoint/2010/main" val="26583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8D1F7-1FF7-4943-BEEA-F9ACD8152DA0}"/>
              </a:ext>
            </a:extLst>
          </p:cNvPr>
          <p:cNvSpPr>
            <a:spLocks noGrp="1"/>
          </p:cNvSpPr>
          <p:nvPr>
            <p:ph type="title"/>
          </p:nvPr>
        </p:nvSpPr>
        <p:spPr/>
        <p:txBody>
          <a:bodyPr/>
          <a:lstStyle/>
          <a:p>
            <a:r>
              <a:rPr lang="en-US" dirty="0"/>
              <a:t>Let’s pray to the DEMO Gods</a:t>
            </a:r>
            <a:endParaRPr lang="en-NL" dirty="0"/>
          </a:p>
        </p:txBody>
      </p:sp>
      <p:pic>
        <p:nvPicPr>
          <p:cNvPr id="4" name="Picture 3">
            <a:extLst>
              <a:ext uri="{FF2B5EF4-FFF2-40B4-BE49-F238E27FC236}">
                <a16:creationId xmlns:a16="http://schemas.microsoft.com/office/drawing/2014/main" id="{0F879534-12BD-40D9-8391-9AECE0A1F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063229"/>
            <a:ext cx="3810000" cy="3810000"/>
          </a:xfrm>
          <a:prstGeom prst="rect">
            <a:avLst/>
          </a:prstGeom>
        </p:spPr>
      </p:pic>
    </p:spTree>
    <p:extLst>
      <p:ext uri="{BB962C8B-B14F-4D97-AF65-F5344CB8AC3E}">
        <p14:creationId xmlns:p14="http://schemas.microsoft.com/office/powerpoint/2010/main" val="2119580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84E9-D37A-487C-BF78-B61DCA7C090D}"/>
              </a:ext>
            </a:extLst>
          </p:cNvPr>
          <p:cNvSpPr>
            <a:spLocks noGrp="1"/>
          </p:cNvSpPr>
          <p:nvPr>
            <p:ph type="title"/>
          </p:nvPr>
        </p:nvSpPr>
        <p:spPr/>
        <p:txBody>
          <a:bodyPr/>
          <a:lstStyle/>
          <a:p>
            <a:r>
              <a:rPr lang="en-US" dirty="0"/>
              <a:t>DEMO</a:t>
            </a:r>
            <a:endParaRPr lang="en-NL" dirty="0"/>
          </a:p>
        </p:txBody>
      </p:sp>
      <p:sp>
        <p:nvSpPr>
          <p:cNvPr id="3" name="Content Placeholder 2">
            <a:extLst>
              <a:ext uri="{FF2B5EF4-FFF2-40B4-BE49-F238E27FC236}">
                <a16:creationId xmlns:a16="http://schemas.microsoft.com/office/drawing/2014/main" id="{7EF17AD9-DE3A-4FDD-927E-2C39FBA3B017}"/>
              </a:ext>
            </a:extLst>
          </p:cNvPr>
          <p:cNvSpPr>
            <a:spLocks noGrp="1"/>
          </p:cNvSpPr>
          <p:nvPr>
            <p:ph idx="1"/>
          </p:nvPr>
        </p:nvSpPr>
        <p:spPr/>
        <p:txBody>
          <a:bodyPr/>
          <a:lstStyle/>
          <a:p>
            <a:r>
              <a:rPr lang="en-US" dirty="0"/>
              <a:t>MDT</a:t>
            </a:r>
            <a:endParaRPr lang="en-NL" dirty="0"/>
          </a:p>
        </p:txBody>
      </p:sp>
    </p:spTree>
    <p:extLst>
      <p:ext uri="{BB962C8B-B14F-4D97-AF65-F5344CB8AC3E}">
        <p14:creationId xmlns:p14="http://schemas.microsoft.com/office/powerpoint/2010/main" val="3262897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F02B9-9CF6-488A-8588-A4B02E7E8D42}"/>
              </a:ext>
            </a:extLst>
          </p:cNvPr>
          <p:cNvSpPr>
            <a:spLocks noGrp="1"/>
          </p:cNvSpPr>
          <p:nvPr>
            <p:ph type="title"/>
          </p:nvPr>
        </p:nvSpPr>
        <p:spPr/>
        <p:txBody>
          <a:bodyPr/>
          <a:lstStyle/>
          <a:p>
            <a:r>
              <a:rPr lang="en-US" dirty="0" err="1"/>
              <a:t>NewLabEnvironment</a:t>
            </a:r>
            <a:endParaRPr lang="en-NL" dirty="0"/>
          </a:p>
        </p:txBody>
      </p:sp>
      <p:sp>
        <p:nvSpPr>
          <p:cNvPr id="3" name="Content Placeholder 2">
            <a:extLst>
              <a:ext uri="{FF2B5EF4-FFF2-40B4-BE49-F238E27FC236}">
                <a16:creationId xmlns:a16="http://schemas.microsoft.com/office/drawing/2014/main" id="{056F58E2-6789-4AC2-B7B6-92BD02B5B605}"/>
              </a:ext>
            </a:extLst>
          </p:cNvPr>
          <p:cNvSpPr>
            <a:spLocks noGrp="1"/>
          </p:cNvSpPr>
          <p:nvPr>
            <p:ph idx="1"/>
          </p:nvPr>
        </p:nvSpPr>
        <p:spPr/>
        <p:txBody>
          <a:bodyPr/>
          <a:lstStyle/>
          <a:p>
            <a:r>
              <a:rPr lang="en-US" dirty="0"/>
              <a:t>The story behind </a:t>
            </a:r>
            <a:r>
              <a:rPr lang="en-US" dirty="0" err="1"/>
              <a:t>NewLabEnvironmet</a:t>
            </a:r>
            <a:endParaRPr lang="en-NL" dirty="0"/>
          </a:p>
        </p:txBody>
      </p:sp>
    </p:spTree>
    <p:extLst>
      <p:ext uri="{BB962C8B-B14F-4D97-AF65-F5344CB8AC3E}">
        <p14:creationId xmlns:p14="http://schemas.microsoft.com/office/powerpoint/2010/main" val="1021622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C4CCB-64DB-4824-ADD9-667B62DA0AAC}"/>
              </a:ext>
            </a:extLst>
          </p:cNvPr>
          <p:cNvSpPr>
            <a:spLocks noGrp="1"/>
          </p:cNvSpPr>
          <p:nvPr>
            <p:ph type="title"/>
          </p:nvPr>
        </p:nvSpPr>
        <p:spPr/>
        <p:txBody>
          <a:bodyPr/>
          <a:lstStyle/>
          <a:p>
            <a:r>
              <a:rPr lang="en-US" dirty="0"/>
              <a:t>2 guys, 1 module</a:t>
            </a:r>
            <a:endParaRPr lang="en-NL" dirty="0"/>
          </a:p>
        </p:txBody>
      </p:sp>
      <p:pic>
        <p:nvPicPr>
          <p:cNvPr id="4" name="Picture Placeholder 4">
            <a:extLst>
              <a:ext uri="{FF2B5EF4-FFF2-40B4-BE49-F238E27FC236}">
                <a16:creationId xmlns:a16="http://schemas.microsoft.com/office/drawing/2014/main" id="{382DB1ED-00F6-4F0A-885F-EA361D6E96F8}"/>
              </a:ext>
            </a:extLst>
          </p:cNvPr>
          <p:cNvPicPr>
            <a:picLocks noChangeAspect="1"/>
          </p:cNvPicPr>
          <p:nvPr/>
        </p:nvPicPr>
        <p:blipFill rotWithShape="1">
          <a:blip r:embed="rId2"/>
          <a:srcRect t="10832" b="27556"/>
          <a:stretch/>
        </p:blipFill>
        <p:spPr>
          <a:xfrm>
            <a:off x="457200" y="1091200"/>
            <a:ext cx="3664953" cy="3387073"/>
          </a:xfrm>
          <a:prstGeom prst="rect">
            <a:avLst/>
          </a:prstGeom>
        </p:spPr>
      </p:pic>
      <p:pic>
        <p:nvPicPr>
          <p:cNvPr id="5" name="Picture Placeholder 11">
            <a:extLst>
              <a:ext uri="{FF2B5EF4-FFF2-40B4-BE49-F238E27FC236}">
                <a16:creationId xmlns:a16="http://schemas.microsoft.com/office/drawing/2014/main" id="{DD706807-BCEB-4BEC-833B-37C427EF4A3B}"/>
              </a:ext>
            </a:extLst>
          </p:cNvPr>
          <p:cNvPicPr>
            <a:picLocks noChangeAspect="1"/>
          </p:cNvPicPr>
          <p:nvPr/>
        </p:nvPicPr>
        <p:blipFill>
          <a:blip r:embed="rId3">
            <a:extLst>
              <a:ext uri="{28A0092B-C50C-407E-A947-70E740481C1C}">
                <a14:useLocalDpi xmlns:a14="http://schemas.microsoft.com/office/drawing/2010/main" val="0"/>
              </a:ext>
            </a:extLst>
          </a:blip>
          <a:srcRect l="6639" r="6639"/>
          <a:stretch>
            <a:fillRect/>
          </a:stretch>
        </p:blipFill>
        <p:spPr>
          <a:xfrm>
            <a:off x="5151264" y="1063229"/>
            <a:ext cx="2949128" cy="3401324"/>
          </a:xfrm>
          <a:prstGeom prst="rect">
            <a:avLst/>
          </a:prstGeom>
        </p:spPr>
      </p:pic>
    </p:spTree>
    <p:extLst>
      <p:ext uri="{BB962C8B-B14F-4D97-AF65-F5344CB8AC3E}">
        <p14:creationId xmlns:p14="http://schemas.microsoft.com/office/powerpoint/2010/main" val="47864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C5E1-4FB2-4955-BD86-C572F6949074}"/>
              </a:ext>
            </a:extLst>
          </p:cNvPr>
          <p:cNvSpPr>
            <a:spLocks noGrp="1"/>
          </p:cNvSpPr>
          <p:nvPr>
            <p:ph type="title"/>
          </p:nvPr>
        </p:nvSpPr>
        <p:spPr/>
        <p:txBody>
          <a:bodyPr/>
          <a:lstStyle/>
          <a:p>
            <a:r>
              <a:rPr lang="en-US" dirty="0"/>
              <a:t>Treat your lab as LEGO</a:t>
            </a:r>
            <a:endParaRPr lang="en-NL" dirty="0"/>
          </a:p>
        </p:txBody>
      </p:sp>
      <p:sp>
        <p:nvSpPr>
          <p:cNvPr id="3" name="Content Placeholder 2">
            <a:extLst>
              <a:ext uri="{FF2B5EF4-FFF2-40B4-BE49-F238E27FC236}">
                <a16:creationId xmlns:a16="http://schemas.microsoft.com/office/drawing/2014/main" id="{B805B587-36BE-49F9-B46F-66C5984BC99F}"/>
              </a:ext>
            </a:extLst>
          </p:cNvPr>
          <p:cNvSpPr>
            <a:spLocks noGrp="1"/>
          </p:cNvSpPr>
          <p:nvPr>
            <p:ph idx="1"/>
          </p:nvPr>
        </p:nvSpPr>
        <p:spPr/>
        <p:txBody>
          <a:bodyPr/>
          <a:lstStyle/>
          <a:p>
            <a:r>
              <a:rPr lang="en-US" dirty="0"/>
              <a:t>Hardware: the base plate</a:t>
            </a:r>
            <a:br>
              <a:rPr lang="en-US" dirty="0"/>
            </a:br>
            <a:endParaRPr lang="en-US" dirty="0"/>
          </a:p>
          <a:p>
            <a:r>
              <a:rPr lang="en-US" dirty="0"/>
              <a:t>Windows Server &amp; </a:t>
            </a:r>
            <a:r>
              <a:rPr lang="en-US" dirty="0" err="1"/>
              <a:t>Powershell</a:t>
            </a:r>
            <a:r>
              <a:rPr lang="en-US" dirty="0"/>
              <a:t>: the bricks</a:t>
            </a:r>
            <a:br>
              <a:rPr lang="en-US" dirty="0"/>
            </a:br>
            <a:endParaRPr lang="en-US" dirty="0"/>
          </a:p>
          <a:p>
            <a:r>
              <a:rPr lang="en-US" dirty="0"/>
              <a:t>Whatever you decide to do with it: the building</a:t>
            </a:r>
            <a:endParaRPr lang="en-NL" dirty="0"/>
          </a:p>
        </p:txBody>
      </p:sp>
    </p:spTree>
    <p:extLst>
      <p:ext uri="{BB962C8B-B14F-4D97-AF65-F5344CB8AC3E}">
        <p14:creationId xmlns:p14="http://schemas.microsoft.com/office/powerpoint/2010/main" val="2385648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4077-F1D8-41CE-BCFF-D51AAE1146BF}"/>
              </a:ext>
            </a:extLst>
          </p:cNvPr>
          <p:cNvSpPr>
            <a:spLocks noGrp="1"/>
          </p:cNvSpPr>
          <p:nvPr>
            <p:ph type="title"/>
          </p:nvPr>
        </p:nvSpPr>
        <p:spPr/>
        <p:txBody>
          <a:bodyPr/>
          <a:lstStyle/>
          <a:p>
            <a:r>
              <a:rPr lang="en-US" dirty="0"/>
              <a:t>The hardware</a:t>
            </a:r>
            <a:endParaRPr lang="en-NL" dirty="0"/>
          </a:p>
        </p:txBody>
      </p:sp>
      <p:pic>
        <p:nvPicPr>
          <p:cNvPr id="4" name="Picture 3">
            <a:extLst>
              <a:ext uri="{FF2B5EF4-FFF2-40B4-BE49-F238E27FC236}">
                <a16:creationId xmlns:a16="http://schemas.microsoft.com/office/drawing/2014/main" id="{04EA6A36-90B7-4514-8909-B14D326F341A}"/>
              </a:ext>
            </a:extLst>
          </p:cNvPr>
          <p:cNvPicPr>
            <a:picLocks noChangeAspect="1"/>
          </p:cNvPicPr>
          <p:nvPr/>
        </p:nvPicPr>
        <p:blipFill>
          <a:blip r:embed="rId2"/>
          <a:stretch>
            <a:fillRect/>
          </a:stretch>
        </p:blipFill>
        <p:spPr>
          <a:xfrm>
            <a:off x="1763688" y="632818"/>
            <a:ext cx="6492213" cy="4869160"/>
          </a:xfrm>
          <a:prstGeom prst="rect">
            <a:avLst/>
          </a:prstGeom>
        </p:spPr>
      </p:pic>
    </p:spTree>
    <p:extLst>
      <p:ext uri="{BB962C8B-B14F-4D97-AF65-F5344CB8AC3E}">
        <p14:creationId xmlns:p14="http://schemas.microsoft.com/office/powerpoint/2010/main" val="723563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5A22-5B23-4C1E-81BB-56A184C7EAFA}"/>
              </a:ext>
            </a:extLst>
          </p:cNvPr>
          <p:cNvSpPr>
            <a:spLocks noGrp="1"/>
          </p:cNvSpPr>
          <p:nvPr>
            <p:ph type="title"/>
          </p:nvPr>
        </p:nvSpPr>
        <p:spPr/>
        <p:txBody>
          <a:bodyPr/>
          <a:lstStyle/>
          <a:p>
            <a:r>
              <a:rPr lang="en-US" dirty="0"/>
              <a:t>Hardware; demands and wishes</a:t>
            </a:r>
            <a:endParaRPr lang="en-NL" dirty="0"/>
          </a:p>
        </p:txBody>
      </p:sp>
      <p:sp>
        <p:nvSpPr>
          <p:cNvPr id="3" name="Content Placeholder 2">
            <a:extLst>
              <a:ext uri="{FF2B5EF4-FFF2-40B4-BE49-F238E27FC236}">
                <a16:creationId xmlns:a16="http://schemas.microsoft.com/office/drawing/2014/main" id="{39BA4AFF-A049-4E24-B2CA-D2A02F61B420}"/>
              </a:ext>
            </a:extLst>
          </p:cNvPr>
          <p:cNvSpPr>
            <a:spLocks noGrp="1"/>
          </p:cNvSpPr>
          <p:nvPr>
            <p:ph idx="1"/>
          </p:nvPr>
        </p:nvSpPr>
        <p:spPr/>
        <p:txBody>
          <a:bodyPr/>
          <a:lstStyle/>
          <a:p>
            <a:r>
              <a:rPr lang="en-US" dirty="0"/>
              <a:t>Small &amp; mobile</a:t>
            </a:r>
            <a:br>
              <a:rPr lang="en-US" dirty="0"/>
            </a:br>
            <a:endParaRPr lang="en-US" dirty="0"/>
          </a:p>
          <a:p>
            <a:r>
              <a:rPr lang="en-US" dirty="0"/>
              <a:t>Plenty of RAM</a:t>
            </a:r>
            <a:br>
              <a:rPr lang="en-US" dirty="0"/>
            </a:br>
            <a:endParaRPr lang="en-US" dirty="0"/>
          </a:p>
          <a:p>
            <a:r>
              <a:rPr lang="en-US" dirty="0"/>
              <a:t>Enough IOPS</a:t>
            </a:r>
            <a:br>
              <a:rPr lang="en-US" dirty="0"/>
            </a:br>
            <a:endParaRPr lang="en-US" dirty="0"/>
          </a:p>
          <a:p>
            <a:r>
              <a:rPr lang="en-US" dirty="0"/>
              <a:t>Tight budget ;)</a:t>
            </a:r>
          </a:p>
        </p:txBody>
      </p:sp>
    </p:spTree>
    <p:extLst>
      <p:ext uri="{BB962C8B-B14F-4D97-AF65-F5344CB8AC3E}">
        <p14:creationId xmlns:p14="http://schemas.microsoft.com/office/powerpoint/2010/main" val="2702270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A894-D280-43F2-9064-2E8E091E1FF1}"/>
              </a:ext>
            </a:extLst>
          </p:cNvPr>
          <p:cNvSpPr>
            <a:spLocks noGrp="1"/>
          </p:cNvSpPr>
          <p:nvPr>
            <p:ph type="title"/>
          </p:nvPr>
        </p:nvSpPr>
        <p:spPr/>
        <p:txBody>
          <a:bodyPr/>
          <a:lstStyle/>
          <a:p>
            <a:r>
              <a:rPr lang="en-US" dirty="0"/>
              <a:t>Hardware (example)</a:t>
            </a:r>
            <a:endParaRPr lang="en-NL" dirty="0"/>
          </a:p>
        </p:txBody>
      </p:sp>
      <p:sp>
        <p:nvSpPr>
          <p:cNvPr id="3" name="Content Placeholder 2">
            <a:extLst>
              <a:ext uri="{FF2B5EF4-FFF2-40B4-BE49-F238E27FC236}">
                <a16:creationId xmlns:a16="http://schemas.microsoft.com/office/drawing/2014/main" id="{D4256C67-3DE3-4081-9D6C-414EE7FDF9E7}"/>
              </a:ext>
            </a:extLst>
          </p:cNvPr>
          <p:cNvSpPr>
            <a:spLocks noGrp="1"/>
          </p:cNvSpPr>
          <p:nvPr>
            <p:ph idx="1"/>
          </p:nvPr>
        </p:nvSpPr>
        <p:spPr/>
        <p:txBody>
          <a:bodyPr/>
          <a:lstStyle/>
          <a:p>
            <a:r>
              <a:rPr lang="en-US" dirty="0"/>
              <a:t>Intel NUC Core i5</a:t>
            </a:r>
          </a:p>
          <a:p>
            <a:r>
              <a:rPr lang="nl-NL" dirty="0"/>
              <a:t>M.2 PCiE-slot and SATA-600</a:t>
            </a:r>
          </a:p>
          <a:p>
            <a:r>
              <a:rPr lang="nl-NL" dirty="0"/>
              <a:t>Max 32GB DDR4 SoDIMM RAM</a:t>
            </a:r>
            <a:br>
              <a:rPr lang="nl-NL" dirty="0"/>
            </a:br>
            <a:endParaRPr lang="nl-NL" dirty="0"/>
          </a:p>
          <a:p>
            <a:r>
              <a:rPr lang="nl-NL" dirty="0"/>
              <a:t>NUC + 2x16GB + 240GB SSD: about $800,00 incl VAT</a:t>
            </a:r>
          </a:p>
          <a:p>
            <a:endParaRPr lang="en-NL" dirty="0"/>
          </a:p>
        </p:txBody>
      </p:sp>
      <p:pic>
        <p:nvPicPr>
          <p:cNvPr id="4" name="Picture 3">
            <a:extLst>
              <a:ext uri="{FF2B5EF4-FFF2-40B4-BE49-F238E27FC236}">
                <a16:creationId xmlns:a16="http://schemas.microsoft.com/office/drawing/2014/main" id="{51E941F1-9489-41F7-ADAE-5D7D011B8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390061"/>
            <a:ext cx="2880320" cy="1620180"/>
          </a:xfrm>
          <a:prstGeom prst="rect">
            <a:avLst/>
          </a:prstGeom>
        </p:spPr>
      </p:pic>
    </p:spTree>
    <p:extLst>
      <p:ext uri="{BB962C8B-B14F-4D97-AF65-F5344CB8AC3E}">
        <p14:creationId xmlns:p14="http://schemas.microsoft.com/office/powerpoint/2010/main" val="1697003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343A6F-CCDA-4E49-AE3F-D43DF4AFF50B}"/>
              </a:ext>
            </a:extLst>
          </p:cNvPr>
          <p:cNvSpPr>
            <a:spLocks noGrp="1"/>
          </p:cNvSpPr>
          <p:nvPr>
            <p:ph type="title"/>
          </p:nvPr>
        </p:nvSpPr>
        <p:spPr/>
        <p:txBody>
          <a:bodyPr/>
          <a:lstStyle/>
          <a:p>
            <a:r>
              <a:rPr lang="en-US" dirty="0"/>
              <a:t>About me!</a:t>
            </a:r>
            <a:endParaRPr lang="en-NL" dirty="0"/>
          </a:p>
        </p:txBody>
      </p:sp>
      <p:pic>
        <p:nvPicPr>
          <p:cNvPr id="4" name="Picture Placeholder 11">
            <a:extLst>
              <a:ext uri="{FF2B5EF4-FFF2-40B4-BE49-F238E27FC236}">
                <a16:creationId xmlns:a16="http://schemas.microsoft.com/office/drawing/2014/main" id="{E6F6AE6B-1146-4E24-BEE6-1451047DEA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639" r="6639"/>
          <a:stretch>
            <a:fillRect/>
          </a:stretch>
        </p:blipFill>
        <p:spPr>
          <a:xfrm>
            <a:off x="539552" y="987574"/>
            <a:ext cx="2943409" cy="3394075"/>
          </a:xfrm>
          <a:prstGeom prst="rect">
            <a:avLst/>
          </a:prstGeom>
        </p:spPr>
      </p:pic>
      <p:sp>
        <p:nvSpPr>
          <p:cNvPr id="5" name="Tekstvak 4">
            <a:extLst>
              <a:ext uri="{FF2B5EF4-FFF2-40B4-BE49-F238E27FC236}">
                <a16:creationId xmlns:a16="http://schemas.microsoft.com/office/drawing/2014/main" id="{25A60FC4-1924-4262-840A-128E0F5E2A36}"/>
              </a:ext>
            </a:extLst>
          </p:cNvPr>
          <p:cNvSpPr txBox="1"/>
          <p:nvPr/>
        </p:nvSpPr>
        <p:spPr>
          <a:xfrm>
            <a:off x="3635896" y="1407338"/>
            <a:ext cx="5193025" cy="2554545"/>
          </a:xfrm>
          <a:prstGeom prst="rect">
            <a:avLst/>
          </a:prstGeom>
          <a:noFill/>
        </p:spPr>
        <p:txBody>
          <a:bodyPr wrap="none" rtlCol="0">
            <a:spAutoFit/>
          </a:bodyPr>
          <a:lstStyle/>
          <a:p>
            <a:pPr marL="457200" indent="-457200">
              <a:buFont typeface="Arial" panose="020B0604020202020204" pitchFamily="34" charset="0"/>
              <a:buChar char="•"/>
            </a:pPr>
            <a:r>
              <a:rPr lang="en-US" sz="3200" dirty="0"/>
              <a:t>Sven van Rijen</a:t>
            </a:r>
          </a:p>
          <a:p>
            <a:pPr marL="457200" indent="-457200">
              <a:buFont typeface="Arial" panose="020B0604020202020204" pitchFamily="34" charset="0"/>
              <a:buChar char="•"/>
            </a:pPr>
            <a:r>
              <a:rPr lang="en-US" sz="3200" dirty="0"/>
              <a:t>35 years old (36 almost)</a:t>
            </a:r>
          </a:p>
          <a:p>
            <a:pPr marL="457200" indent="-457200">
              <a:buFont typeface="Arial" panose="020B0604020202020204" pitchFamily="34" charset="0"/>
              <a:buChar char="•"/>
            </a:pPr>
            <a:r>
              <a:rPr lang="en-US" sz="3200" dirty="0"/>
              <a:t>Full time in IT since 2002</a:t>
            </a:r>
          </a:p>
          <a:p>
            <a:pPr marL="457200" indent="-457200">
              <a:buFont typeface="Arial" panose="020B0604020202020204" pitchFamily="34" charset="0"/>
              <a:buChar char="•"/>
            </a:pPr>
            <a:r>
              <a:rPr lang="en-US" sz="3200" dirty="0"/>
              <a:t>I live in Wageningen, </a:t>
            </a:r>
            <a:br>
              <a:rPr lang="en-US" sz="3200" dirty="0"/>
            </a:br>
            <a:r>
              <a:rPr lang="en-US" sz="3200" dirty="0"/>
              <a:t>The Netherlands!</a:t>
            </a:r>
          </a:p>
        </p:txBody>
      </p:sp>
    </p:spTree>
    <p:extLst>
      <p:ext uri="{BB962C8B-B14F-4D97-AF65-F5344CB8AC3E}">
        <p14:creationId xmlns:p14="http://schemas.microsoft.com/office/powerpoint/2010/main" val="14167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F51B-EDFB-4D36-8A12-A6447EAF21D8}"/>
              </a:ext>
            </a:extLst>
          </p:cNvPr>
          <p:cNvSpPr>
            <a:spLocks noGrp="1"/>
          </p:cNvSpPr>
          <p:nvPr>
            <p:ph type="title"/>
          </p:nvPr>
        </p:nvSpPr>
        <p:spPr/>
        <p:txBody>
          <a:bodyPr/>
          <a:lstStyle/>
          <a:p>
            <a:r>
              <a:rPr lang="en-US" dirty="0"/>
              <a:t>The basics; demands and wishes</a:t>
            </a:r>
            <a:endParaRPr lang="en-NL" dirty="0"/>
          </a:p>
        </p:txBody>
      </p:sp>
      <p:sp>
        <p:nvSpPr>
          <p:cNvPr id="3" name="Content Placeholder 2">
            <a:extLst>
              <a:ext uri="{FF2B5EF4-FFF2-40B4-BE49-F238E27FC236}">
                <a16:creationId xmlns:a16="http://schemas.microsoft.com/office/drawing/2014/main" id="{7F112868-046C-4221-B373-29520E2E7DC2}"/>
              </a:ext>
            </a:extLst>
          </p:cNvPr>
          <p:cNvSpPr>
            <a:spLocks noGrp="1"/>
          </p:cNvSpPr>
          <p:nvPr>
            <p:ph idx="1"/>
          </p:nvPr>
        </p:nvSpPr>
        <p:spPr>
          <a:xfrm>
            <a:off x="457200" y="1625550"/>
            <a:ext cx="8229600" cy="3394472"/>
          </a:xfrm>
        </p:spPr>
        <p:txBody>
          <a:bodyPr/>
          <a:lstStyle/>
          <a:p>
            <a:r>
              <a:rPr lang="en-US" dirty="0"/>
              <a:t>Hypervisor as base OS</a:t>
            </a:r>
          </a:p>
          <a:p>
            <a:r>
              <a:rPr lang="en-US" dirty="0"/>
              <a:t>Management using known tools</a:t>
            </a:r>
          </a:p>
          <a:p>
            <a:r>
              <a:rPr lang="en-US" dirty="0"/>
              <a:t>Separate networking</a:t>
            </a:r>
          </a:p>
          <a:p>
            <a:r>
              <a:rPr lang="en-US" dirty="0"/>
              <a:t>Ease of rolling out new VM’s</a:t>
            </a:r>
          </a:p>
          <a:p>
            <a:r>
              <a:rPr lang="en-US" dirty="0"/>
              <a:t>Nested virtualization</a:t>
            </a:r>
          </a:p>
        </p:txBody>
      </p:sp>
    </p:spTree>
    <p:extLst>
      <p:ext uri="{BB962C8B-B14F-4D97-AF65-F5344CB8AC3E}">
        <p14:creationId xmlns:p14="http://schemas.microsoft.com/office/powerpoint/2010/main" val="3571177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BB8D-74CD-4897-9A6E-F40DB894417B}"/>
              </a:ext>
            </a:extLst>
          </p:cNvPr>
          <p:cNvSpPr>
            <a:spLocks noGrp="1"/>
          </p:cNvSpPr>
          <p:nvPr>
            <p:ph type="title"/>
          </p:nvPr>
        </p:nvSpPr>
        <p:spPr/>
        <p:txBody>
          <a:bodyPr/>
          <a:lstStyle/>
          <a:p>
            <a:r>
              <a:rPr lang="en-US" dirty="0"/>
              <a:t>The basics</a:t>
            </a:r>
            <a:endParaRPr lang="en-NL" dirty="0"/>
          </a:p>
        </p:txBody>
      </p:sp>
      <p:sp>
        <p:nvSpPr>
          <p:cNvPr id="3" name="Content Placeholder 2">
            <a:extLst>
              <a:ext uri="{FF2B5EF4-FFF2-40B4-BE49-F238E27FC236}">
                <a16:creationId xmlns:a16="http://schemas.microsoft.com/office/drawing/2014/main" id="{92231E54-89C5-489B-924E-B7232EF2A5F0}"/>
              </a:ext>
            </a:extLst>
          </p:cNvPr>
          <p:cNvSpPr>
            <a:spLocks noGrp="1"/>
          </p:cNvSpPr>
          <p:nvPr>
            <p:ph idx="1"/>
          </p:nvPr>
        </p:nvSpPr>
        <p:spPr/>
        <p:txBody>
          <a:bodyPr/>
          <a:lstStyle/>
          <a:p>
            <a:r>
              <a:rPr lang="en-US" dirty="0"/>
              <a:t>Windows Server 2016 as base OS</a:t>
            </a:r>
          </a:p>
          <a:p>
            <a:pPr lvl="1"/>
            <a:r>
              <a:rPr lang="en-US" dirty="0"/>
              <a:t>Known management</a:t>
            </a:r>
          </a:p>
          <a:p>
            <a:pPr lvl="1"/>
            <a:r>
              <a:rPr lang="en-US" dirty="0"/>
              <a:t>Use of GUI possible (if you would feel the need)</a:t>
            </a:r>
          </a:p>
          <a:p>
            <a:pPr lvl="1"/>
            <a:r>
              <a:rPr lang="en-US" dirty="0"/>
              <a:t>NAT </a:t>
            </a:r>
            <a:r>
              <a:rPr lang="en-US" dirty="0" err="1"/>
              <a:t>vSwitch</a:t>
            </a:r>
            <a:endParaRPr lang="en-US" dirty="0"/>
          </a:p>
          <a:p>
            <a:pPr lvl="1"/>
            <a:r>
              <a:rPr lang="en-US" dirty="0" err="1"/>
              <a:t>Powershell</a:t>
            </a:r>
            <a:r>
              <a:rPr lang="en-US" dirty="0"/>
              <a:t> for scripting</a:t>
            </a:r>
          </a:p>
          <a:p>
            <a:endParaRPr lang="en-NL" dirty="0"/>
          </a:p>
        </p:txBody>
      </p:sp>
    </p:spTree>
    <p:extLst>
      <p:ext uri="{BB962C8B-B14F-4D97-AF65-F5344CB8AC3E}">
        <p14:creationId xmlns:p14="http://schemas.microsoft.com/office/powerpoint/2010/main" val="982604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DE58-FC62-4E15-A196-4664F1889A1F}"/>
              </a:ext>
            </a:extLst>
          </p:cNvPr>
          <p:cNvSpPr>
            <a:spLocks noGrp="1"/>
          </p:cNvSpPr>
          <p:nvPr>
            <p:ph type="title"/>
          </p:nvPr>
        </p:nvSpPr>
        <p:spPr/>
        <p:txBody>
          <a:bodyPr/>
          <a:lstStyle/>
          <a:p>
            <a:r>
              <a:rPr lang="en-US" dirty="0"/>
              <a:t>The bricks</a:t>
            </a:r>
            <a:endParaRPr lang="en-NL" dirty="0"/>
          </a:p>
        </p:txBody>
      </p:sp>
      <p:pic>
        <p:nvPicPr>
          <p:cNvPr id="4" name="Picture 3">
            <a:extLst>
              <a:ext uri="{FF2B5EF4-FFF2-40B4-BE49-F238E27FC236}">
                <a16:creationId xmlns:a16="http://schemas.microsoft.com/office/drawing/2014/main" id="{58003D6A-9727-418F-9425-C72B6E3CBE28}"/>
              </a:ext>
            </a:extLst>
          </p:cNvPr>
          <p:cNvPicPr>
            <a:picLocks noChangeAspect="1"/>
          </p:cNvPicPr>
          <p:nvPr/>
        </p:nvPicPr>
        <p:blipFill>
          <a:blip r:embed="rId2"/>
          <a:stretch>
            <a:fillRect/>
          </a:stretch>
        </p:blipFill>
        <p:spPr>
          <a:xfrm>
            <a:off x="2152747" y="1063229"/>
            <a:ext cx="4838505" cy="3469117"/>
          </a:xfrm>
          <a:prstGeom prst="rect">
            <a:avLst/>
          </a:prstGeom>
        </p:spPr>
      </p:pic>
    </p:spTree>
    <p:extLst>
      <p:ext uri="{BB962C8B-B14F-4D97-AF65-F5344CB8AC3E}">
        <p14:creationId xmlns:p14="http://schemas.microsoft.com/office/powerpoint/2010/main" val="269142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39DF-5B12-4FE7-83B0-9AEF8BA705A9}"/>
              </a:ext>
            </a:extLst>
          </p:cNvPr>
          <p:cNvSpPr>
            <a:spLocks noGrp="1"/>
          </p:cNvSpPr>
          <p:nvPr>
            <p:ph type="title"/>
          </p:nvPr>
        </p:nvSpPr>
        <p:spPr/>
        <p:txBody>
          <a:bodyPr/>
          <a:lstStyle/>
          <a:p>
            <a:r>
              <a:rPr lang="en-US" dirty="0"/>
              <a:t>Saving on storage</a:t>
            </a:r>
            <a:endParaRPr lang="en-NL" dirty="0"/>
          </a:p>
        </p:txBody>
      </p:sp>
      <p:sp>
        <p:nvSpPr>
          <p:cNvPr id="3" name="Content Placeholder 2">
            <a:extLst>
              <a:ext uri="{FF2B5EF4-FFF2-40B4-BE49-F238E27FC236}">
                <a16:creationId xmlns:a16="http://schemas.microsoft.com/office/drawing/2014/main" id="{6640B64D-0CC1-4E7D-A53E-C8162B749020}"/>
              </a:ext>
            </a:extLst>
          </p:cNvPr>
          <p:cNvSpPr>
            <a:spLocks noGrp="1"/>
          </p:cNvSpPr>
          <p:nvPr>
            <p:ph idx="1"/>
          </p:nvPr>
        </p:nvSpPr>
        <p:spPr>
          <a:xfrm>
            <a:off x="457200" y="1625550"/>
            <a:ext cx="8229600" cy="3394472"/>
          </a:xfrm>
        </p:spPr>
        <p:txBody>
          <a:bodyPr/>
          <a:lstStyle/>
          <a:p>
            <a:r>
              <a:rPr lang="en-US" dirty="0"/>
              <a:t>Differencing disks</a:t>
            </a:r>
          </a:p>
          <a:p>
            <a:endParaRPr lang="en-US" dirty="0"/>
          </a:p>
          <a:p>
            <a:r>
              <a:rPr lang="en-US" dirty="0"/>
              <a:t>Create a VM and use this as the base disk for all your new VM’s</a:t>
            </a:r>
          </a:p>
        </p:txBody>
      </p:sp>
    </p:spTree>
    <p:extLst>
      <p:ext uri="{BB962C8B-B14F-4D97-AF65-F5344CB8AC3E}">
        <p14:creationId xmlns:p14="http://schemas.microsoft.com/office/powerpoint/2010/main" val="4260803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7F62-A642-4AB8-9CAB-FD9FB221E9B0}"/>
              </a:ext>
            </a:extLst>
          </p:cNvPr>
          <p:cNvSpPr>
            <a:spLocks noGrp="1"/>
          </p:cNvSpPr>
          <p:nvPr>
            <p:ph type="title"/>
          </p:nvPr>
        </p:nvSpPr>
        <p:spPr/>
        <p:txBody>
          <a:bodyPr/>
          <a:lstStyle/>
          <a:p>
            <a:r>
              <a:rPr lang="en-US" dirty="0"/>
              <a:t>Networking</a:t>
            </a:r>
            <a:endParaRPr lang="en-NL" dirty="0"/>
          </a:p>
        </p:txBody>
      </p:sp>
      <p:sp>
        <p:nvSpPr>
          <p:cNvPr id="3" name="Content Placeholder 2">
            <a:extLst>
              <a:ext uri="{FF2B5EF4-FFF2-40B4-BE49-F238E27FC236}">
                <a16:creationId xmlns:a16="http://schemas.microsoft.com/office/drawing/2014/main" id="{BDFBA653-FC39-4AAC-BC0A-E0896BF185F4}"/>
              </a:ext>
            </a:extLst>
          </p:cNvPr>
          <p:cNvSpPr>
            <a:spLocks noGrp="1"/>
          </p:cNvSpPr>
          <p:nvPr>
            <p:ph idx="1"/>
          </p:nvPr>
        </p:nvSpPr>
        <p:spPr>
          <a:xfrm>
            <a:off x="457200" y="1563638"/>
            <a:ext cx="8229600" cy="3394472"/>
          </a:xfrm>
        </p:spPr>
        <p:txBody>
          <a:bodyPr/>
          <a:lstStyle/>
          <a:p>
            <a:r>
              <a:rPr lang="en-US" dirty="0"/>
              <a:t>The best of an external and internal </a:t>
            </a:r>
            <a:r>
              <a:rPr lang="en-US" dirty="0" err="1"/>
              <a:t>vSwitch</a:t>
            </a:r>
            <a:r>
              <a:rPr lang="en-US" dirty="0"/>
              <a:t> combined</a:t>
            </a:r>
          </a:p>
          <a:p>
            <a:r>
              <a:rPr lang="en-US" dirty="0"/>
              <a:t>Isolated and independent from the host</a:t>
            </a:r>
          </a:p>
          <a:p>
            <a:r>
              <a:rPr lang="en-US" dirty="0"/>
              <a:t>Internet access through the host</a:t>
            </a:r>
          </a:p>
          <a:p>
            <a:r>
              <a:rPr lang="en-US" dirty="0" err="1"/>
              <a:t>Portmapping</a:t>
            </a:r>
            <a:r>
              <a:rPr lang="en-US" dirty="0"/>
              <a:t> possible</a:t>
            </a:r>
          </a:p>
        </p:txBody>
      </p:sp>
    </p:spTree>
    <p:extLst>
      <p:ext uri="{BB962C8B-B14F-4D97-AF65-F5344CB8AC3E}">
        <p14:creationId xmlns:p14="http://schemas.microsoft.com/office/powerpoint/2010/main" val="143593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B7E7-D84D-45F1-A7C9-E20DC32A43A3}"/>
              </a:ext>
            </a:extLst>
          </p:cNvPr>
          <p:cNvSpPr>
            <a:spLocks noGrp="1"/>
          </p:cNvSpPr>
          <p:nvPr>
            <p:ph type="title"/>
          </p:nvPr>
        </p:nvSpPr>
        <p:spPr/>
        <p:txBody>
          <a:bodyPr/>
          <a:lstStyle/>
          <a:p>
            <a:r>
              <a:rPr lang="en-US" dirty="0"/>
              <a:t>Let’s build!</a:t>
            </a:r>
            <a:endParaRPr lang="en-NL" dirty="0"/>
          </a:p>
        </p:txBody>
      </p:sp>
      <p:pic>
        <p:nvPicPr>
          <p:cNvPr id="4" name="Picture 3">
            <a:extLst>
              <a:ext uri="{FF2B5EF4-FFF2-40B4-BE49-F238E27FC236}">
                <a16:creationId xmlns:a16="http://schemas.microsoft.com/office/drawing/2014/main" id="{E8D142A6-0F6F-4C1A-A73C-E74C54DBAB78}"/>
              </a:ext>
            </a:extLst>
          </p:cNvPr>
          <p:cNvPicPr>
            <a:picLocks noChangeAspect="1"/>
          </p:cNvPicPr>
          <p:nvPr/>
        </p:nvPicPr>
        <p:blipFill rotWithShape="1">
          <a:blip r:embed="rId2"/>
          <a:srcRect b="7785"/>
          <a:stretch/>
        </p:blipFill>
        <p:spPr>
          <a:xfrm>
            <a:off x="1517914" y="771550"/>
            <a:ext cx="6108171" cy="4224469"/>
          </a:xfrm>
          <a:prstGeom prst="rect">
            <a:avLst/>
          </a:prstGeom>
        </p:spPr>
      </p:pic>
    </p:spTree>
    <p:extLst>
      <p:ext uri="{BB962C8B-B14F-4D97-AF65-F5344CB8AC3E}">
        <p14:creationId xmlns:p14="http://schemas.microsoft.com/office/powerpoint/2010/main" val="3939036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5883-040F-46C5-8410-EAF4DDDB6C4A}"/>
              </a:ext>
            </a:extLst>
          </p:cNvPr>
          <p:cNvSpPr>
            <a:spLocks noGrp="1"/>
          </p:cNvSpPr>
          <p:nvPr>
            <p:ph type="title"/>
          </p:nvPr>
        </p:nvSpPr>
        <p:spPr/>
        <p:txBody>
          <a:bodyPr/>
          <a:lstStyle/>
          <a:p>
            <a:r>
              <a:rPr lang="en-US" dirty="0"/>
              <a:t>The big picture</a:t>
            </a:r>
            <a:endParaRPr lang="en-NL" dirty="0"/>
          </a:p>
        </p:txBody>
      </p:sp>
      <p:pic>
        <p:nvPicPr>
          <p:cNvPr id="4" name="Picture 3">
            <a:extLst>
              <a:ext uri="{FF2B5EF4-FFF2-40B4-BE49-F238E27FC236}">
                <a16:creationId xmlns:a16="http://schemas.microsoft.com/office/drawing/2014/main" id="{F39F5A25-0EA5-4DE4-A636-6B491C87F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987574"/>
            <a:ext cx="5040560" cy="4041910"/>
          </a:xfrm>
          <a:prstGeom prst="rect">
            <a:avLst/>
          </a:prstGeom>
        </p:spPr>
      </p:pic>
    </p:spTree>
    <p:extLst>
      <p:ext uri="{BB962C8B-B14F-4D97-AF65-F5344CB8AC3E}">
        <p14:creationId xmlns:p14="http://schemas.microsoft.com/office/powerpoint/2010/main" val="3139780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3CED-E50F-45E7-AD79-6675CEC5407B}"/>
              </a:ext>
            </a:extLst>
          </p:cNvPr>
          <p:cNvSpPr>
            <a:spLocks noGrp="1"/>
          </p:cNvSpPr>
          <p:nvPr>
            <p:ph type="title"/>
          </p:nvPr>
        </p:nvSpPr>
        <p:spPr/>
        <p:txBody>
          <a:bodyPr/>
          <a:lstStyle/>
          <a:p>
            <a:r>
              <a:rPr lang="en-US" dirty="0"/>
              <a:t>Networking</a:t>
            </a:r>
            <a:endParaRPr lang="en-NL" dirty="0"/>
          </a:p>
        </p:txBody>
      </p:sp>
      <p:sp>
        <p:nvSpPr>
          <p:cNvPr id="3" name="Content Placeholder 2">
            <a:extLst>
              <a:ext uri="{FF2B5EF4-FFF2-40B4-BE49-F238E27FC236}">
                <a16:creationId xmlns:a16="http://schemas.microsoft.com/office/drawing/2014/main" id="{12F52AD0-DFA7-414C-B38F-64DCBDF5EEA0}"/>
              </a:ext>
            </a:extLst>
          </p:cNvPr>
          <p:cNvSpPr>
            <a:spLocks noGrp="1"/>
          </p:cNvSpPr>
          <p:nvPr>
            <p:ph idx="1"/>
          </p:nvPr>
        </p:nvSpPr>
        <p:spPr>
          <a:xfrm>
            <a:off x="457200" y="1913582"/>
            <a:ext cx="8229600" cy="3394472"/>
          </a:xfrm>
        </p:spPr>
        <p:txBody>
          <a:bodyPr/>
          <a:lstStyle/>
          <a:p>
            <a:r>
              <a:rPr lang="en-US" dirty="0"/>
              <a:t>Create a new ‘internal’ </a:t>
            </a:r>
            <a:r>
              <a:rPr lang="en-US" dirty="0" err="1"/>
              <a:t>vSwitch</a:t>
            </a:r>
            <a:endParaRPr lang="en-US" dirty="0"/>
          </a:p>
          <a:p>
            <a:r>
              <a:rPr lang="en-US" dirty="0"/>
              <a:t>Assign a static internal IP</a:t>
            </a:r>
          </a:p>
          <a:p>
            <a:r>
              <a:rPr lang="en-US" dirty="0"/>
              <a:t>Set up NAT for this switch</a:t>
            </a:r>
          </a:p>
          <a:p>
            <a:endParaRPr lang="en-NL" dirty="0"/>
          </a:p>
        </p:txBody>
      </p:sp>
    </p:spTree>
    <p:extLst>
      <p:ext uri="{BB962C8B-B14F-4D97-AF65-F5344CB8AC3E}">
        <p14:creationId xmlns:p14="http://schemas.microsoft.com/office/powerpoint/2010/main" val="209339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736A-53BB-42DD-B30E-BAB208038B85}"/>
              </a:ext>
            </a:extLst>
          </p:cNvPr>
          <p:cNvSpPr>
            <a:spLocks noGrp="1"/>
          </p:cNvSpPr>
          <p:nvPr>
            <p:ph type="title"/>
          </p:nvPr>
        </p:nvSpPr>
        <p:spPr/>
        <p:txBody>
          <a:bodyPr/>
          <a:lstStyle/>
          <a:p>
            <a:r>
              <a:rPr lang="nl-NL" dirty="0"/>
              <a:t>Steps to roll out a new VM</a:t>
            </a:r>
            <a:endParaRPr lang="en-NL" dirty="0"/>
          </a:p>
        </p:txBody>
      </p:sp>
      <p:sp>
        <p:nvSpPr>
          <p:cNvPr id="3" name="Content Placeholder 2">
            <a:extLst>
              <a:ext uri="{FF2B5EF4-FFF2-40B4-BE49-F238E27FC236}">
                <a16:creationId xmlns:a16="http://schemas.microsoft.com/office/drawing/2014/main" id="{DD35CCB2-90C5-4934-87FC-3E4719BCFA70}"/>
              </a:ext>
            </a:extLst>
          </p:cNvPr>
          <p:cNvSpPr>
            <a:spLocks noGrp="1"/>
          </p:cNvSpPr>
          <p:nvPr>
            <p:ph idx="1"/>
          </p:nvPr>
        </p:nvSpPr>
        <p:spPr/>
        <p:txBody>
          <a:bodyPr/>
          <a:lstStyle/>
          <a:p>
            <a:r>
              <a:rPr lang="en-US" dirty="0"/>
              <a:t>New disk based on differencing disk</a:t>
            </a:r>
          </a:p>
          <a:p>
            <a:r>
              <a:rPr lang="en-US" dirty="0"/>
              <a:t>New VM on this disk</a:t>
            </a:r>
          </a:p>
          <a:p>
            <a:r>
              <a:rPr lang="en-US" dirty="0"/>
              <a:t>Import and edit the unattend.xml and copy this to the new VM</a:t>
            </a:r>
          </a:p>
          <a:p>
            <a:r>
              <a:rPr lang="en-US" dirty="0"/>
              <a:t>Start the new VM</a:t>
            </a:r>
          </a:p>
        </p:txBody>
      </p:sp>
    </p:spTree>
    <p:extLst>
      <p:ext uri="{BB962C8B-B14F-4D97-AF65-F5344CB8AC3E}">
        <p14:creationId xmlns:p14="http://schemas.microsoft.com/office/powerpoint/2010/main" val="622798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4A10-AF58-4555-8F49-D4B97D4537CC}"/>
              </a:ext>
            </a:extLst>
          </p:cNvPr>
          <p:cNvSpPr>
            <a:spLocks noGrp="1"/>
          </p:cNvSpPr>
          <p:nvPr>
            <p:ph type="title"/>
          </p:nvPr>
        </p:nvSpPr>
        <p:spPr/>
        <p:txBody>
          <a:bodyPr/>
          <a:lstStyle/>
          <a:p>
            <a:r>
              <a:rPr lang="nl-NL" dirty="0"/>
              <a:t>Adding purpose to the VM’s</a:t>
            </a:r>
            <a:endParaRPr lang="en-NL" dirty="0"/>
          </a:p>
        </p:txBody>
      </p:sp>
      <p:sp>
        <p:nvSpPr>
          <p:cNvPr id="3" name="Content Placeholder 2">
            <a:extLst>
              <a:ext uri="{FF2B5EF4-FFF2-40B4-BE49-F238E27FC236}">
                <a16:creationId xmlns:a16="http://schemas.microsoft.com/office/drawing/2014/main" id="{090B9476-E0F4-4175-BF10-3E4A7F044E18}"/>
              </a:ext>
            </a:extLst>
          </p:cNvPr>
          <p:cNvSpPr>
            <a:spLocks noGrp="1"/>
          </p:cNvSpPr>
          <p:nvPr>
            <p:ph idx="1"/>
          </p:nvPr>
        </p:nvSpPr>
        <p:spPr>
          <a:xfrm>
            <a:off x="457200" y="1749028"/>
            <a:ext cx="8229600" cy="3394472"/>
          </a:xfrm>
        </p:spPr>
        <p:txBody>
          <a:bodyPr/>
          <a:lstStyle/>
          <a:p>
            <a:r>
              <a:rPr lang="en-US" dirty="0"/>
              <a:t>VM’s are ‘empty’ up till now</a:t>
            </a:r>
          </a:p>
          <a:p>
            <a:r>
              <a:rPr lang="en-US" dirty="0"/>
              <a:t>Still a lot of manual tasks to perform to build an AD environment for instance</a:t>
            </a:r>
          </a:p>
          <a:p>
            <a:r>
              <a:rPr lang="en-US" dirty="0"/>
              <a:t>Why not automate that?</a:t>
            </a:r>
          </a:p>
        </p:txBody>
      </p:sp>
    </p:spTree>
    <p:extLst>
      <p:ext uri="{BB962C8B-B14F-4D97-AF65-F5344CB8AC3E}">
        <p14:creationId xmlns:p14="http://schemas.microsoft.com/office/powerpoint/2010/main" val="1828596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09DBD0-7813-497A-A2F6-70F50F339929}"/>
              </a:ext>
            </a:extLst>
          </p:cNvPr>
          <p:cNvSpPr>
            <a:spLocks noGrp="1"/>
          </p:cNvSpPr>
          <p:nvPr>
            <p:ph type="title"/>
          </p:nvPr>
        </p:nvSpPr>
        <p:spPr>
          <a:xfrm>
            <a:off x="457200" y="205978"/>
            <a:ext cx="8229600" cy="1789707"/>
          </a:xfrm>
        </p:spPr>
        <p:txBody>
          <a:bodyPr/>
          <a:lstStyle/>
          <a:p>
            <a:r>
              <a:rPr lang="en-US" dirty="0"/>
              <a:t>Why Holland Is Not the Netherlands – and some Other Dutch Dichotomies</a:t>
            </a:r>
            <a:endParaRPr lang="en-NL" dirty="0"/>
          </a:p>
        </p:txBody>
      </p:sp>
      <p:sp>
        <p:nvSpPr>
          <p:cNvPr id="6" name="Tekstvak 5">
            <a:extLst>
              <a:ext uri="{FF2B5EF4-FFF2-40B4-BE49-F238E27FC236}">
                <a16:creationId xmlns:a16="http://schemas.microsoft.com/office/drawing/2014/main" id="{0E8D7CD3-FE3A-46E3-A340-1B2A84950F66}"/>
              </a:ext>
            </a:extLst>
          </p:cNvPr>
          <p:cNvSpPr txBox="1"/>
          <p:nvPr/>
        </p:nvSpPr>
        <p:spPr>
          <a:xfrm>
            <a:off x="455914" y="4299942"/>
            <a:ext cx="6192721" cy="246221"/>
          </a:xfrm>
          <a:prstGeom prst="rect">
            <a:avLst/>
          </a:prstGeom>
          <a:noFill/>
        </p:spPr>
        <p:txBody>
          <a:bodyPr wrap="none" rtlCol="0">
            <a:spAutoFit/>
          </a:bodyPr>
          <a:lstStyle/>
          <a:p>
            <a:r>
              <a:rPr lang="en-US" sz="1000" dirty="0"/>
              <a:t>http://bigthink.com/strange-maps/why-holland-is-not-the-netherlands-nil-and-eight-other-dutch-dichotomies</a:t>
            </a:r>
            <a:endParaRPr lang="en-NL" sz="1000" dirty="0"/>
          </a:p>
        </p:txBody>
      </p:sp>
      <p:pic>
        <p:nvPicPr>
          <p:cNvPr id="8" name="Afbeelding 7">
            <a:extLst>
              <a:ext uri="{FF2B5EF4-FFF2-40B4-BE49-F238E27FC236}">
                <a16:creationId xmlns:a16="http://schemas.microsoft.com/office/drawing/2014/main" id="{3FB6B91B-9C7E-4300-B0A5-D229EEE60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2139522"/>
            <a:ext cx="1809955" cy="2067874"/>
          </a:xfrm>
          <a:prstGeom prst="rect">
            <a:avLst/>
          </a:prstGeom>
        </p:spPr>
      </p:pic>
    </p:spTree>
    <p:extLst>
      <p:ext uri="{BB962C8B-B14F-4D97-AF65-F5344CB8AC3E}">
        <p14:creationId xmlns:p14="http://schemas.microsoft.com/office/powerpoint/2010/main" val="2447569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0364-F57F-465C-A971-6329811026CF}"/>
              </a:ext>
            </a:extLst>
          </p:cNvPr>
          <p:cNvSpPr>
            <a:spLocks noGrp="1"/>
          </p:cNvSpPr>
          <p:nvPr>
            <p:ph type="title"/>
          </p:nvPr>
        </p:nvSpPr>
        <p:spPr/>
        <p:txBody>
          <a:bodyPr/>
          <a:lstStyle/>
          <a:p>
            <a:r>
              <a:rPr lang="en-US" dirty="0"/>
              <a:t>How to automate</a:t>
            </a:r>
            <a:endParaRPr lang="en-NL" dirty="0"/>
          </a:p>
        </p:txBody>
      </p:sp>
      <p:sp>
        <p:nvSpPr>
          <p:cNvPr id="3" name="Content Placeholder 2">
            <a:extLst>
              <a:ext uri="{FF2B5EF4-FFF2-40B4-BE49-F238E27FC236}">
                <a16:creationId xmlns:a16="http://schemas.microsoft.com/office/drawing/2014/main" id="{B32A54D1-5C1A-4DD4-BDC8-1E1B6906A057}"/>
              </a:ext>
            </a:extLst>
          </p:cNvPr>
          <p:cNvSpPr>
            <a:spLocks noGrp="1"/>
          </p:cNvSpPr>
          <p:nvPr>
            <p:ph idx="1"/>
          </p:nvPr>
        </p:nvSpPr>
        <p:spPr/>
        <p:txBody>
          <a:bodyPr/>
          <a:lstStyle/>
          <a:p>
            <a:r>
              <a:rPr lang="en-US" dirty="0"/>
              <a:t>Use Azure Automation DSC</a:t>
            </a:r>
            <a:br>
              <a:rPr lang="en-US" dirty="0"/>
            </a:br>
            <a:endParaRPr lang="en-US" dirty="0"/>
          </a:p>
          <a:p>
            <a:r>
              <a:rPr lang="en-US" dirty="0"/>
              <a:t>Free up to 5 nodes</a:t>
            </a:r>
            <a:br>
              <a:rPr lang="en-US" dirty="0"/>
            </a:br>
            <a:endParaRPr lang="en-US" dirty="0"/>
          </a:p>
          <a:p>
            <a:r>
              <a:rPr lang="en-US" dirty="0" err="1"/>
              <a:t>Initialy</a:t>
            </a:r>
            <a:r>
              <a:rPr lang="en-US" dirty="0"/>
              <a:t>, no on-premises infra needed (unless you want use more than 5 nodes)</a:t>
            </a:r>
          </a:p>
        </p:txBody>
      </p:sp>
    </p:spTree>
    <p:extLst>
      <p:ext uri="{BB962C8B-B14F-4D97-AF65-F5344CB8AC3E}">
        <p14:creationId xmlns:p14="http://schemas.microsoft.com/office/powerpoint/2010/main" val="2139995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72C4-0BDA-406E-BAB9-8493F92503FE}"/>
              </a:ext>
            </a:extLst>
          </p:cNvPr>
          <p:cNvSpPr>
            <a:spLocks noGrp="1"/>
          </p:cNvSpPr>
          <p:nvPr>
            <p:ph type="title"/>
          </p:nvPr>
        </p:nvSpPr>
        <p:spPr/>
        <p:txBody>
          <a:bodyPr/>
          <a:lstStyle/>
          <a:p>
            <a:r>
              <a:rPr lang="en-US" dirty="0"/>
              <a:t>New bricks added</a:t>
            </a:r>
            <a:endParaRPr lang="en-NL" dirty="0"/>
          </a:p>
        </p:txBody>
      </p:sp>
      <p:sp>
        <p:nvSpPr>
          <p:cNvPr id="3" name="Content Placeholder 2">
            <a:extLst>
              <a:ext uri="{FF2B5EF4-FFF2-40B4-BE49-F238E27FC236}">
                <a16:creationId xmlns:a16="http://schemas.microsoft.com/office/drawing/2014/main" id="{750FF9F1-F60B-43BB-8BF3-49B76D0AA3C1}"/>
              </a:ext>
            </a:extLst>
          </p:cNvPr>
          <p:cNvSpPr>
            <a:spLocks noGrp="1"/>
          </p:cNvSpPr>
          <p:nvPr>
            <p:ph idx="1"/>
          </p:nvPr>
        </p:nvSpPr>
        <p:spPr/>
        <p:txBody>
          <a:bodyPr/>
          <a:lstStyle/>
          <a:p>
            <a:r>
              <a:rPr lang="en-US" dirty="0"/>
              <a:t>An Azure subscription</a:t>
            </a:r>
          </a:p>
          <a:p>
            <a:r>
              <a:rPr lang="en-US" dirty="0"/>
              <a:t>Free trail/pay-as-you-go/MSDN/SA-contract/etc.</a:t>
            </a:r>
          </a:p>
          <a:p>
            <a:endParaRPr lang="en-US" dirty="0"/>
          </a:p>
          <a:p>
            <a:r>
              <a:rPr lang="en-US" dirty="0"/>
              <a:t>The </a:t>
            </a:r>
            <a:r>
              <a:rPr lang="en-US" dirty="0" err="1"/>
              <a:t>AzureRM</a:t>
            </a:r>
            <a:r>
              <a:rPr lang="en-US" dirty="0"/>
              <a:t> PowerShell module</a:t>
            </a:r>
          </a:p>
        </p:txBody>
      </p:sp>
    </p:spTree>
    <p:extLst>
      <p:ext uri="{BB962C8B-B14F-4D97-AF65-F5344CB8AC3E}">
        <p14:creationId xmlns:p14="http://schemas.microsoft.com/office/powerpoint/2010/main" val="928074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FEA0-7882-4229-A17D-B6D50C3B8526}"/>
              </a:ext>
            </a:extLst>
          </p:cNvPr>
          <p:cNvSpPr>
            <a:spLocks noGrp="1"/>
          </p:cNvSpPr>
          <p:nvPr>
            <p:ph type="title"/>
          </p:nvPr>
        </p:nvSpPr>
        <p:spPr/>
        <p:txBody>
          <a:bodyPr/>
          <a:lstStyle/>
          <a:p>
            <a:r>
              <a:rPr lang="en-US" dirty="0"/>
              <a:t>New bricks added (2)</a:t>
            </a:r>
            <a:endParaRPr lang="en-NL" dirty="0"/>
          </a:p>
        </p:txBody>
      </p:sp>
      <p:sp>
        <p:nvSpPr>
          <p:cNvPr id="3" name="Content Placeholder 2">
            <a:extLst>
              <a:ext uri="{FF2B5EF4-FFF2-40B4-BE49-F238E27FC236}">
                <a16:creationId xmlns:a16="http://schemas.microsoft.com/office/drawing/2014/main" id="{834350A6-B57D-4995-B9CC-32D7B7FDD052}"/>
              </a:ext>
            </a:extLst>
          </p:cNvPr>
          <p:cNvSpPr>
            <a:spLocks noGrp="1"/>
          </p:cNvSpPr>
          <p:nvPr>
            <p:ph idx="1"/>
          </p:nvPr>
        </p:nvSpPr>
        <p:spPr/>
        <p:txBody>
          <a:bodyPr/>
          <a:lstStyle/>
          <a:p>
            <a:r>
              <a:rPr lang="en-US" dirty="0"/>
              <a:t>An automation account within the subscription</a:t>
            </a:r>
          </a:p>
          <a:p>
            <a:endParaRPr lang="en-US" dirty="0"/>
          </a:p>
          <a:p>
            <a:r>
              <a:rPr lang="en-US" dirty="0"/>
              <a:t>A DSC config to upload and compile</a:t>
            </a:r>
          </a:p>
          <a:p>
            <a:endParaRPr lang="en-US" dirty="0"/>
          </a:p>
          <a:p>
            <a:r>
              <a:rPr lang="en-US" dirty="0"/>
              <a:t>A DSC </a:t>
            </a:r>
            <a:r>
              <a:rPr lang="en-US" dirty="0" err="1"/>
              <a:t>metaconfig</a:t>
            </a:r>
            <a:r>
              <a:rPr lang="en-US" dirty="0"/>
              <a:t> to ‘onboard’ the machine to </a:t>
            </a:r>
            <a:r>
              <a:rPr lang="en-US" dirty="0" err="1"/>
              <a:t>AzureDSC</a:t>
            </a:r>
            <a:endParaRPr lang="en-US" dirty="0"/>
          </a:p>
        </p:txBody>
      </p:sp>
    </p:spTree>
    <p:extLst>
      <p:ext uri="{BB962C8B-B14F-4D97-AF65-F5344CB8AC3E}">
        <p14:creationId xmlns:p14="http://schemas.microsoft.com/office/powerpoint/2010/main" val="2896872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84E9-D37A-487C-BF78-B61DCA7C090D}"/>
              </a:ext>
            </a:extLst>
          </p:cNvPr>
          <p:cNvSpPr>
            <a:spLocks noGrp="1"/>
          </p:cNvSpPr>
          <p:nvPr>
            <p:ph type="title"/>
          </p:nvPr>
        </p:nvSpPr>
        <p:spPr/>
        <p:txBody>
          <a:bodyPr/>
          <a:lstStyle/>
          <a:p>
            <a:r>
              <a:rPr lang="en-US" dirty="0"/>
              <a:t>DEMO</a:t>
            </a:r>
            <a:endParaRPr lang="en-NL" dirty="0"/>
          </a:p>
        </p:txBody>
      </p:sp>
      <p:sp>
        <p:nvSpPr>
          <p:cNvPr id="3" name="Content Placeholder 2">
            <a:extLst>
              <a:ext uri="{FF2B5EF4-FFF2-40B4-BE49-F238E27FC236}">
                <a16:creationId xmlns:a16="http://schemas.microsoft.com/office/drawing/2014/main" id="{7EF17AD9-DE3A-4FDD-927E-2C39FBA3B017}"/>
              </a:ext>
            </a:extLst>
          </p:cNvPr>
          <p:cNvSpPr>
            <a:spLocks noGrp="1"/>
          </p:cNvSpPr>
          <p:nvPr>
            <p:ph idx="1"/>
          </p:nvPr>
        </p:nvSpPr>
        <p:spPr/>
        <p:txBody>
          <a:bodyPr/>
          <a:lstStyle/>
          <a:p>
            <a:r>
              <a:rPr lang="en-US" dirty="0" err="1"/>
              <a:t>NewLabEnvironment</a:t>
            </a:r>
            <a:endParaRPr lang="en-NL" dirty="0"/>
          </a:p>
        </p:txBody>
      </p:sp>
    </p:spTree>
    <p:extLst>
      <p:ext uri="{BB962C8B-B14F-4D97-AF65-F5344CB8AC3E}">
        <p14:creationId xmlns:p14="http://schemas.microsoft.com/office/powerpoint/2010/main" val="74145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84E9-D37A-487C-BF78-B61DCA7C090D}"/>
              </a:ext>
            </a:extLst>
          </p:cNvPr>
          <p:cNvSpPr>
            <a:spLocks noGrp="1"/>
          </p:cNvSpPr>
          <p:nvPr>
            <p:ph type="title"/>
          </p:nvPr>
        </p:nvSpPr>
        <p:spPr/>
        <p:txBody>
          <a:bodyPr/>
          <a:lstStyle/>
          <a:p>
            <a:r>
              <a:rPr lang="en-US" dirty="0"/>
              <a:t>DEMO</a:t>
            </a:r>
            <a:endParaRPr lang="en-NL" dirty="0"/>
          </a:p>
        </p:txBody>
      </p:sp>
      <p:sp>
        <p:nvSpPr>
          <p:cNvPr id="3" name="Content Placeholder 2">
            <a:extLst>
              <a:ext uri="{FF2B5EF4-FFF2-40B4-BE49-F238E27FC236}">
                <a16:creationId xmlns:a16="http://schemas.microsoft.com/office/drawing/2014/main" id="{7EF17AD9-DE3A-4FDD-927E-2C39FBA3B017}"/>
              </a:ext>
            </a:extLst>
          </p:cNvPr>
          <p:cNvSpPr>
            <a:spLocks noGrp="1"/>
          </p:cNvSpPr>
          <p:nvPr>
            <p:ph idx="1"/>
          </p:nvPr>
        </p:nvSpPr>
        <p:spPr/>
        <p:txBody>
          <a:bodyPr/>
          <a:lstStyle/>
          <a:p>
            <a:r>
              <a:rPr lang="en-US" dirty="0"/>
              <a:t>Lability</a:t>
            </a:r>
            <a:endParaRPr lang="en-NL" dirty="0"/>
          </a:p>
        </p:txBody>
      </p:sp>
    </p:spTree>
    <p:extLst>
      <p:ext uri="{BB962C8B-B14F-4D97-AF65-F5344CB8AC3E}">
        <p14:creationId xmlns:p14="http://schemas.microsoft.com/office/powerpoint/2010/main" val="1676795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6B9D-B008-4504-A3F7-C1FDB3FD88B2}"/>
              </a:ext>
            </a:extLst>
          </p:cNvPr>
          <p:cNvSpPr>
            <a:spLocks noGrp="1"/>
          </p:cNvSpPr>
          <p:nvPr>
            <p:ph type="title"/>
          </p:nvPr>
        </p:nvSpPr>
        <p:spPr/>
        <p:txBody>
          <a:bodyPr/>
          <a:lstStyle/>
          <a:p>
            <a:r>
              <a:rPr lang="en-US" dirty="0"/>
              <a:t>Thank you!</a:t>
            </a:r>
            <a:endParaRPr lang="en-NL" dirty="0"/>
          </a:p>
        </p:txBody>
      </p:sp>
      <p:sp>
        <p:nvSpPr>
          <p:cNvPr id="3" name="Content Placeholder 2">
            <a:extLst>
              <a:ext uri="{FF2B5EF4-FFF2-40B4-BE49-F238E27FC236}">
                <a16:creationId xmlns:a16="http://schemas.microsoft.com/office/drawing/2014/main" id="{C772656E-280C-4A90-BF1D-9CAC058398E3}"/>
              </a:ext>
            </a:extLst>
          </p:cNvPr>
          <p:cNvSpPr>
            <a:spLocks noGrp="1"/>
          </p:cNvSpPr>
          <p:nvPr>
            <p:ph idx="1"/>
          </p:nvPr>
        </p:nvSpPr>
        <p:spPr/>
        <p:txBody>
          <a:bodyPr/>
          <a:lstStyle/>
          <a:p>
            <a:r>
              <a:rPr lang="en-US" dirty="0"/>
              <a:t>Don’t forget the </a:t>
            </a:r>
            <a:r>
              <a:rPr lang="en-US" dirty="0" err="1"/>
              <a:t>evals</a:t>
            </a:r>
            <a:r>
              <a:rPr lang="en-US" dirty="0"/>
              <a:t>!</a:t>
            </a:r>
            <a:br>
              <a:rPr lang="en-US" dirty="0"/>
            </a:br>
            <a:endParaRPr lang="en-US" dirty="0"/>
          </a:p>
          <a:p>
            <a:r>
              <a:rPr lang="en-US" dirty="0"/>
              <a:t>All demo files will be made available on GitHub:</a:t>
            </a:r>
            <a:br>
              <a:rPr lang="en-US" dirty="0"/>
            </a:br>
            <a:r>
              <a:rPr lang="en-US" dirty="0">
                <a:hlinkClick r:id="rId2"/>
              </a:rPr>
              <a:t>www.github.com/svenvanrijen/techmentor2017</a:t>
            </a:r>
            <a:endParaRPr lang="en-US" dirty="0"/>
          </a:p>
          <a:p>
            <a:pPr marL="0" indent="0">
              <a:buNone/>
            </a:pPr>
            <a:endParaRPr lang="en-NL" dirty="0"/>
          </a:p>
        </p:txBody>
      </p:sp>
    </p:spTree>
    <p:extLst>
      <p:ext uri="{BB962C8B-B14F-4D97-AF65-F5344CB8AC3E}">
        <p14:creationId xmlns:p14="http://schemas.microsoft.com/office/powerpoint/2010/main" val="1128069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F9052C0-0BB6-440F-82DB-62F62FBAA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408" y="0"/>
            <a:ext cx="4475183" cy="5143500"/>
          </a:xfrm>
          <a:prstGeom prst="rect">
            <a:avLst/>
          </a:prstGeom>
        </p:spPr>
      </p:pic>
    </p:spTree>
    <p:extLst>
      <p:ext uri="{BB962C8B-B14F-4D97-AF65-F5344CB8AC3E}">
        <p14:creationId xmlns:p14="http://schemas.microsoft.com/office/powerpoint/2010/main" val="291241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9AFD9717-CB3C-4A1B-BC17-8DA927401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313" y="0"/>
            <a:ext cx="4497374" cy="5143500"/>
          </a:xfrm>
          <a:prstGeom prst="rect">
            <a:avLst/>
          </a:prstGeom>
        </p:spPr>
      </p:pic>
    </p:spTree>
    <p:extLst>
      <p:ext uri="{BB962C8B-B14F-4D97-AF65-F5344CB8AC3E}">
        <p14:creationId xmlns:p14="http://schemas.microsoft.com/office/powerpoint/2010/main" val="309301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AAE5FD08-6C6E-4F38-9845-A396FF1CF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313" y="0"/>
            <a:ext cx="4497374" cy="5143500"/>
          </a:xfrm>
          <a:prstGeom prst="rect">
            <a:avLst/>
          </a:prstGeom>
        </p:spPr>
      </p:pic>
    </p:spTree>
    <p:extLst>
      <p:ext uri="{BB962C8B-B14F-4D97-AF65-F5344CB8AC3E}">
        <p14:creationId xmlns:p14="http://schemas.microsoft.com/office/powerpoint/2010/main" val="257094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871E34F-5831-4B8A-BB4A-5A91BA86B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658" y="0"/>
            <a:ext cx="4596683" cy="5143500"/>
          </a:xfrm>
          <a:prstGeom prst="rect">
            <a:avLst/>
          </a:prstGeom>
        </p:spPr>
      </p:pic>
    </p:spTree>
    <p:extLst>
      <p:ext uri="{BB962C8B-B14F-4D97-AF65-F5344CB8AC3E}">
        <p14:creationId xmlns:p14="http://schemas.microsoft.com/office/powerpoint/2010/main" val="3092704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F297D5E-C7D1-456B-BA7B-F77AE66C4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669" y="0"/>
            <a:ext cx="4448661" cy="5143500"/>
          </a:xfrm>
          <a:prstGeom prst="rect">
            <a:avLst/>
          </a:prstGeom>
        </p:spPr>
      </p:pic>
    </p:spTree>
    <p:extLst>
      <p:ext uri="{BB962C8B-B14F-4D97-AF65-F5344CB8AC3E}">
        <p14:creationId xmlns:p14="http://schemas.microsoft.com/office/powerpoint/2010/main" val="1243492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3F3-A235-463A-A41A-089866939D42}"/>
              </a:ext>
            </a:extLst>
          </p:cNvPr>
          <p:cNvSpPr>
            <a:spLocks noGrp="1"/>
          </p:cNvSpPr>
          <p:nvPr>
            <p:ph type="title"/>
          </p:nvPr>
        </p:nvSpPr>
        <p:spPr/>
        <p:txBody>
          <a:bodyPr/>
          <a:lstStyle/>
          <a:p>
            <a:r>
              <a:rPr lang="en-US" dirty="0"/>
              <a:t>Why’s a lab environment so important?</a:t>
            </a:r>
            <a:endParaRPr lang="en-NL" dirty="0"/>
          </a:p>
        </p:txBody>
      </p:sp>
      <p:pic>
        <p:nvPicPr>
          <p:cNvPr id="7" name="Online Media 6">
            <a:hlinkClick r:id="" action="ppaction://media"/>
            <a:extLst>
              <a:ext uri="{FF2B5EF4-FFF2-40B4-BE49-F238E27FC236}">
                <a16:creationId xmlns:a16="http://schemas.microsoft.com/office/drawing/2014/main" id="{DFEFBC6A-6856-4241-97C0-B71472E3E524}"/>
              </a:ext>
            </a:extLst>
          </p:cNvPr>
          <p:cNvPicPr>
            <a:picLocks noGrp="1" noRot="1" noChangeAspect="1"/>
          </p:cNvPicPr>
          <p:nvPr>
            <p:ph idx="1"/>
            <a:videoFile r:link="rId1"/>
          </p:nvPr>
        </p:nvPicPr>
        <p:blipFill>
          <a:blip r:embed="rId3"/>
          <a:stretch>
            <a:fillRect/>
          </a:stretch>
        </p:blipFill>
        <p:spPr>
          <a:xfrm>
            <a:off x="2411760" y="1277008"/>
            <a:ext cx="4464496" cy="3348372"/>
          </a:xfrm>
          <a:prstGeom prst="rect">
            <a:avLst/>
          </a:prstGeom>
        </p:spPr>
      </p:pic>
    </p:spTree>
    <p:extLst>
      <p:ext uri="{BB962C8B-B14F-4D97-AF65-F5344CB8AC3E}">
        <p14:creationId xmlns:p14="http://schemas.microsoft.com/office/powerpoint/2010/main" val="1495158691"/>
      </p:ext>
    </p:extLst>
  </p:cSld>
  <p:clrMapOvr>
    <a:masterClrMapping/>
  </p:clrMapOvr>
</p:sld>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ve! 360 2016">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3326</TotalTime>
  <Words>998</Words>
  <Application>Microsoft Office PowerPoint</Application>
  <PresentationFormat>On-screen Show (16:9)</PresentationFormat>
  <Paragraphs>116</Paragraphs>
  <Slides>35</Slides>
  <Notes>6</Notes>
  <HiddenSlides>2</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ＭＳ Ｐゴシック</vt:lpstr>
      <vt:lpstr>Arial</vt:lpstr>
      <vt:lpstr>Arial Bold</vt:lpstr>
      <vt:lpstr>Calibri</vt:lpstr>
      <vt:lpstr>Times New Roman</vt:lpstr>
      <vt:lpstr>Wingdings</vt:lpstr>
      <vt:lpstr>Visual Studio Live! New York 2015</vt:lpstr>
      <vt:lpstr>Live! 360 2016</vt:lpstr>
      <vt:lpstr>PowerPoint Presentation</vt:lpstr>
      <vt:lpstr>About me!</vt:lpstr>
      <vt:lpstr>Why Holland Is Not the Netherlands – and some Other Dutch Dichotomies</vt:lpstr>
      <vt:lpstr>PowerPoint Presentation</vt:lpstr>
      <vt:lpstr>PowerPoint Presentation</vt:lpstr>
      <vt:lpstr>PowerPoint Presentation</vt:lpstr>
      <vt:lpstr>PowerPoint Presentation</vt:lpstr>
      <vt:lpstr>PowerPoint Presentation</vt:lpstr>
      <vt:lpstr>Why’s a lab environment so important?</vt:lpstr>
      <vt:lpstr>Aimed config</vt:lpstr>
      <vt:lpstr>Steroids? Automate it!</vt:lpstr>
      <vt:lpstr>Let’s pray to the DEMO Gods</vt:lpstr>
      <vt:lpstr>DEMO</vt:lpstr>
      <vt:lpstr>NewLabEnvironment</vt:lpstr>
      <vt:lpstr>2 guys, 1 module</vt:lpstr>
      <vt:lpstr>Treat your lab as LEGO</vt:lpstr>
      <vt:lpstr>The hardware</vt:lpstr>
      <vt:lpstr>Hardware; demands and wishes</vt:lpstr>
      <vt:lpstr>Hardware (example)</vt:lpstr>
      <vt:lpstr>The basics; demands and wishes</vt:lpstr>
      <vt:lpstr>The basics</vt:lpstr>
      <vt:lpstr>The bricks</vt:lpstr>
      <vt:lpstr>Saving on storage</vt:lpstr>
      <vt:lpstr>Networking</vt:lpstr>
      <vt:lpstr>Let’s build!</vt:lpstr>
      <vt:lpstr>The big picture</vt:lpstr>
      <vt:lpstr>Networking</vt:lpstr>
      <vt:lpstr>Steps to roll out a new VM</vt:lpstr>
      <vt:lpstr>Adding purpose to the VM’s</vt:lpstr>
      <vt:lpstr>How to automate</vt:lpstr>
      <vt:lpstr>New bricks added</vt:lpstr>
      <vt:lpstr>New bricks added (2)</vt:lpstr>
      <vt:lpstr>DEMO</vt:lpstr>
      <vt:lpstr>DEMO</vt:lpstr>
      <vt:lpstr>Thank you!</vt:lpstr>
    </vt:vector>
  </TitlesOfParts>
  <Manager/>
  <Company>1105 Media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Brent Sutton</dc:creator>
  <cp:keywords/>
  <dc:description/>
  <cp:lastModifiedBy>Rijen, Sven van</cp:lastModifiedBy>
  <cp:revision>138</cp:revision>
  <dcterms:created xsi:type="dcterms:W3CDTF">2012-12-07T00:48:42Z</dcterms:created>
  <dcterms:modified xsi:type="dcterms:W3CDTF">2017-11-15T16:04:37Z</dcterms:modified>
  <cp:category/>
</cp:coreProperties>
</file>